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95" r:id="rId4"/>
    <p:sldId id="294" r:id="rId5"/>
    <p:sldId id="259" r:id="rId6"/>
    <p:sldId id="292" r:id="rId7"/>
    <p:sldId id="297" r:id="rId8"/>
    <p:sldId id="261" r:id="rId9"/>
    <p:sldId id="296" r:id="rId10"/>
    <p:sldId id="298" r:id="rId11"/>
    <p:sldId id="299" r:id="rId12"/>
    <p:sldId id="263" r:id="rId13"/>
    <p:sldId id="302" r:id="rId14"/>
    <p:sldId id="301" r:id="rId15"/>
    <p:sldId id="262" r:id="rId16"/>
    <p:sldId id="265" r:id="rId17"/>
    <p:sldId id="266" r:id="rId18"/>
    <p:sldId id="304" r:id="rId19"/>
    <p:sldId id="275" r:id="rId20"/>
    <p:sldId id="279" r:id="rId21"/>
    <p:sldId id="280" r:id="rId22"/>
    <p:sldId id="281" r:id="rId23"/>
    <p:sldId id="282" r:id="rId24"/>
    <p:sldId id="283" r:id="rId25"/>
    <p:sldId id="286" r:id="rId26"/>
    <p:sldId id="287" r:id="rId27"/>
    <p:sldId id="300" r:id="rId28"/>
    <p:sldId id="329" r:id="rId29"/>
    <p:sldId id="305" r:id="rId30"/>
    <p:sldId id="268" r:id="rId31"/>
    <p:sldId id="270" r:id="rId32"/>
    <p:sldId id="272" r:id="rId33"/>
    <p:sldId id="271" r:id="rId34"/>
    <p:sldId id="273" r:id="rId35"/>
    <p:sldId id="276" r:id="rId36"/>
    <p:sldId id="277" r:id="rId37"/>
    <p:sldId id="278" r:id="rId38"/>
    <p:sldId id="291" r:id="rId39"/>
    <p:sldId id="307" r:id="rId40"/>
    <p:sldId id="308" r:id="rId41"/>
    <p:sldId id="309" r:id="rId42"/>
    <p:sldId id="313" r:id="rId43"/>
    <p:sldId id="310" r:id="rId44"/>
    <p:sldId id="312" r:id="rId45"/>
    <p:sldId id="314" r:id="rId46"/>
    <p:sldId id="315" r:id="rId47"/>
    <p:sldId id="316" r:id="rId48"/>
    <p:sldId id="317" r:id="rId49"/>
    <p:sldId id="330" r:id="rId50"/>
    <p:sldId id="331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6" r:id="rId59"/>
    <p:sldId id="325" r:id="rId60"/>
    <p:sldId id="328" r:id="rId61"/>
    <p:sldId id="327" r:id="rId6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45CB21-A576-7841-84B6-BDC84669EB09}">
          <p14:sldIdLst>
            <p14:sldId id="256"/>
            <p14:sldId id="257"/>
          </p14:sldIdLst>
        </p14:section>
        <p14:section name="Intro &amp; Background" id="{416F5ED2-F6E5-134F-9047-01F39C93C78D}">
          <p14:sldIdLst>
            <p14:sldId id="295"/>
            <p14:sldId id="294"/>
            <p14:sldId id="259"/>
            <p14:sldId id="292"/>
            <p14:sldId id="297"/>
            <p14:sldId id="261"/>
            <p14:sldId id="296"/>
            <p14:sldId id="298"/>
            <p14:sldId id="299"/>
            <p14:sldId id="263"/>
            <p14:sldId id="302"/>
          </p14:sldIdLst>
        </p14:section>
        <p14:section name="Pre-defined Sparsity" id="{0394F6F6-2F59-7546-A1F8-4F149D9F0B5C}">
          <p14:sldIdLst>
            <p14:sldId id="301"/>
            <p14:sldId id="262"/>
            <p14:sldId id="265"/>
            <p14:sldId id="266"/>
            <p14:sldId id="304"/>
            <p14:sldId id="275"/>
            <p14:sldId id="279"/>
            <p14:sldId id="280"/>
            <p14:sldId id="281"/>
            <p14:sldId id="282"/>
            <p14:sldId id="283"/>
            <p14:sldId id="286"/>
            <p14:sldId id="287"/>
            <p14:sldId id="300"/>
            <p14:sldId id="329"/>
          </p14:sldIdLst>
        </p14:section>
        <p14:section name="Hardware Architecture" id="{0D32C34E-2E49-F545-9353-D04BD4FD0230}">
          <p14:sldIdLst>
            <p14:sldId id="305"/>
            <p14:sldId id="268"/>
            <p14:sldId id="270"/>
            <p14:sldId id="272"/>
            <p14:sldId id="271"/>
            <p14:sldId id="273"/>
            <p14:sldId id="276"/>
            <p14:sldId id="277"/>
            <p14:sldId id="278"/>
            <p14:sldId id="291"/>
            <p14:sldId id="307"/>
            <p14:sldId id="308"/>
          </p14:sldIdLst>
        </p14:section>
        <p14:section name="Connection Patterns" id="{02DD63DA-664B-0D4C-A4D6-AE853FF8D414}">
          <p14:sldIdLst>
            <p14:sldId id="309"/>
            <p14:sldId id="313"/>
            <p14:sldId id="310"/>
            <p14:sldId id="312"/>
            <p14:sldId id="314"/>
          </p14:sldIdLst>
        </p14:section>
        <p14:section name="Dataset Engineering" id="{13F380F6-BB2E-864A-A1D7-437A992BC439}">
          <p14:sldIdLst>
            <p14:sldId id="315"/>
            <p14:sldId id="316"/>
            <p14:sldId id="317"/>
            <p14:sldId id="330"/>
            <p14:sldId id="331"/>
            <p14:sldId id="318"/>
            <p14:sldId id="319"/>
            <p14:sldId id="320"/>
            <p14:sldId id="321"/>
          </p14:sldIdLst>
        </p14:section>
        <p14:section name="Model Search and Conclusion" id="{F6CAE543-31F7-C14E-9C1F-77E93876E785}">
          <p14:sldIdLst>
            <p14:sldId id="322"/>
            <p14:sldId id="323"/>
            <p14:sldId id="324"/>
            <p14:sldId id="326"/>
            <p14:sldId id="325"/>
            <p14:sldId id="328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94382"/>
  </p:normalViewPr>
  <p:slideViewPr>
    <p:cSldViewPr snapToGrid="0" snapToObjects="1">
      <p:cViewPr varScale="1">
        <p:scale>
          <a:sx n="112" d="100"/>
          <a:sy n="112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amp.pharm.mssm.edu/datasets2tools/landing/dataset/HMS20278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FFDA6A-C09B-7945-96DC-BD4CC7CF34E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08C7D9-6064-D64D-BF1C-78BAD050AAF6}">
      <dgm:prSet phldrT="[Text]"/>
      <dgm:spPr/>
      <dgm:t>
        <a:bodyPr/>
        <a:lstStyle/>
        <a:p>
          <a:r>
            <a:rPr lang="en-US" dirty="0"/>
            <a:t>Model Search</a:t>
          </a:r>
        </a:p>
      </dgm:t>
    </dgm:pt>
    <dgm:pt modelId="{CFF34D78-B3ED-FF4B-A54F-78CEEEA7875D}" type="parTrans" cxnId="{F3056E1E-02FF-214B-A73B-6528934605DB}">
      <dgm:prSet/>
      <dgm:spPr/>
      <dgm:t>
        <a:bodyPr/>
        <a:lstStyle/>
        <a:p>
          <a:endParaRPr lang="en-US"/>
        </a:p>
      </dgm:t>
    </dgm:pt>
    <dgm:pt modelId="{FF8CC0F9-FF0A-E345-9438-3EABDBF8DF51}" type="sibTrans" cxnId="{F3056E1E-02FF-214B-A73B-6528934605DB}">
      <dgm:prSet/>
      <dgm:spPr/>
      <dgm:t>
        <a:bodyPr/>
        <a:lstStyle/>
        <a:p>
          <a:endParaRPr lang="en-US"/>
        </a:p>
      </dgm:t>
    </dgm:pt>
    <dgm:pt modelId="{7502AC16-6DBB-1543-A0E9-8F854A935915}">
      <dgm:prSet phldrT="[Text]"/>
      <dgm:spPr/>
      <dgm:t>
        <a:bodyPr/>
        <a:lstStyle/>
        <a:p>
          <a:r>
            <a:rPr lang="en-US" dirty="0"/>
            <a:t>Architecture Search</a:t>
          </a:r>
        </a:p>
      </dgm:t>
    </dgm:pt>
    <dgm:pt modelId="{D0C0547E-CC18-364E-9E96-502121D8FF2C}" type="parTrans" cxnId="{71F2240D-FD89-8A4E-8E50-C5C9E96BBC44}">
      <dgm:prSet/>
      <dgm:spPr/>
      <dgm:t>
        <a:bodyPr/>
        <a:lstStyle/>
        <a:p>
          <a:endParaRPr lang="en-US"/>
        </a:p>
      </dgm:t>
    </dgm:pt>
    <dgm:pt modelId="{6E36D85F-129B-B140-983E-D3477B9ADA58}" type="sibTrans" cxnId="{71F2240D-FD89-8A4E-8E50-C5C9E96BBC44}">
      <dgm:prSet/>
      <dgm:spPr/>
      <dgm:t>
        <a:bodyPr/>
        <a:lstStyle/>
        <a:p>
          <a:endParaRPr lang="en-US"/>
        </a:p>
      </dgm:t>
    </dgm:pt>
    <dgm:pt modelId="{865B35B3-F519-5648-992E-F6CEDA0B30EF}">
      <dgm:prSet phldrT="[Text]"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2E0C7D4B-76BA-8845-9DAF-4585B55622F9}" type="parTrans" cxnId="{E2426648-E1C7-1A46-963B-59E4D7FF8CAE}">
      <dgm:prSet/>
      <dgm:spPr/>
      <dgm:t>
        <a:bodyPr/>
        <a:lstStyle/>
        <a:p>
          <a:endParaRPr lang="en-US"/>
        </a:p>
      </dgm:t>
    </dgm:pt>
    <dgm:pt modelId="{D600FBA5-7BCC-F94A-A423-3AADFC6C565C}" type="sibTrans" cxnId="{E2426648-E1C7-1A46-963B-59E4D7FF8CAE}">
      <dgm:prSet/>
      <dgm:spPr/>
      <dgm:t>
        <a:bodyPr/>
        <a:lstStyle/>
        <a:p>
          <a:endParaRPr lang="en-US"/>
        </a:p>
      </dgm:t>
    </dgm:pt>
    <dgm:pt modelId="{B50E6DF8-83D5-6A4F-BFED-C9664BA295F6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C3053665-620C-6540-810A-D6BAEBFEC16B}" type="parTrans" cxnId="{5E5F44A9-DCCD-AA41-847F-927D0EF7562A}">
      <dgm:prSet/>
      <dgm:spPr/>
      <dgm:t>
        <a:bodyPr/>
        <a:lstStyle/>
        <a:p>
          <a:endParaRPr lang="en-US"/>
        </a:p>
      </dgm:t>
    </dgm:pt>
    <dgm:pt modelId="{482A84E8-EBAD-954B-AC30-47F1E848BA86}" type="sibTrans" cxnId="{5E5F44A9-DCCD-AA41-847F-927D0EF7562A}">
      <dgm:prSet/>
      <dgm:spPr/>
      <dgm:t>
        <a:bodyPr/>
        <a:lstStyle/>
        <a:p>
          <a:endParaRPr lang="en-US"/>
        </a:p>
      </dgm:t>
    </dgm:pt>
    <dgm:pt modelId="{A19DCE84-84EB-844C-A3DC-32582DD6744A}">
      <dgm:prSet phldrT="[Text]"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4A235F26-32B1-F443-B313-8928DC0DC893}" type="parTrans" cxnId="{7EA07E30-2121-3A4D-AE48-F1AB6E878A79}">
      <dgm:prSet/>
      <dgm:spPr/>
      <dgm:t>
        <a:bodyPr/>
        <a:lstStyle/>
        <a:p>
          <a:endParaRPr lang="en-US"/>
        </a:p>
      </dgm:t>
    </dgm:pt>
    <dgm:pt modelId="{38060E88-C308-EB46-8DA2-6EE4F6577C6D}" type="sibTrans" cxnId="{7EA07E30-2121-3A4D-AE48-F1AB6E878A79}">
      <dgm:prSet/>
      <dgm:spPr/>
      <dgm:t>
        <a:bodyPr/>
        <a:lstStyle/>
        <a:p>
          <a:endParaRPr lang="en-US"/>
        </a:p>
      </dgm:t>
    </dgm:pt>
    <dgm:pt modelId="{2E1FF159-3B6A-8A41-8DD0-B5012FAD5ADE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34C20749-B92E-E040-AFF5-D3A964A52548}" type="parTrans" cxnId="{13E5B209-5237-9D43-89CC-EAAC4F2DEB64}">
      <dgm:prSet/>
      <dgm:spPr/>
      <dgm:t>
        <a:bodyPr/>
        <a:lstStyle/>
        <a:p>
          <a:endParaRPr lang="en-US"/>
        </a:p>
      </dgm:t>
    </dgm:pt>
    <dgm:pt modelId="{040A5B00-6E41-B84D-A9BF-58C32F9009A3}" type="sibTrans" cxnId="{13E5B209-5237-9D43-89CC-EAAC4F2DEB64}">
      <dgm:prSet/>
      <dgm:spPr/>
      <dgm:t>
        <a:bodyPr/>
        <a:lstStyle/>
        <a:p>
          <a:endParaRPr lang="en-US"/>
        </a:p>
      </dgm:t>
    </dgm:pt>
    <dgm:pt modelId="{CE2BB51D-56E9-8F4C-BCFA-4EE145801CA8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Focus on small pieces of the network, mutate them to get better pieces, combine</a:t>
          </a:r>
        </a:p>
      </dgm:t>
    </dgm:pt>
    <dgm:pt modelId="{BE43A899-6A42-4746-94EE-EFE089BE4898}" type="parTrans" cxnId="{2A77BA79-C215-754A-92D2-5DB33A8D4A5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B8907AA-B495-4241-AA0F-65B3A44969AB}" type="sibTrans" cxnId="{2A77BA79-C215-754A-92D2-5DB33A8D4A50}">
      <dgm:prSet/>
      <dgm:spPr/>
      <dgm:t>
        <a:bodyPr/>
        <a:lstStyle/>
        <a:p>
          <a:endParaRPr lang="en-US"/>
        </a:p>
      </dgm:t>
    </dgm:pt>
    <dgm:pt modelId="{51D4AE29-A96C-2B4B-A754-76CF8DB30BE4}">
      <dgm:prSet phldrT="[Text]"/>
      <dgm:spPr/>
      <dgm:t>
        <a:bodyPr/>
        <a:lstStyle/>
        <a:p>
          <a:r>
            <a:rPr lang="en-US" dirty="0"/>
            <a:t>Scheduling</a:t>
          </a:r>
        </a:p>
      </dgm:t>
    </dgm:pt>
    <dgm:pt modelId="{464BA100-10EE-6349-AD6B-8B0759FBFDBA}" type="parTrans" cxnId="{8E8AE273-3723-314D-8B32-91ADDBA5D9EE}">
      <dgm:prSet/>
      <dgm:spPr/>
      <dgm:t>
        <a:bodyPr/>
        <a:lstStyle/>
        <a:p>
          <a:endParaRPr lang="en-US"/>
        </a:p>
      </dgm:t>
    </dgm:pt>
    <dgm:pt modelId="{1E2C3672-C35F-4A41-88CA-2639565D8A01}" type="sibTrans" cxnId="{8E8AE273-3723-314D-8B32-91ADDBA5D9EE}">
      <dgm:prSet/>
      <dgm:spPr/>
      <dgm:t>
        <a:bodyPr/>
        <a:lstStyle/>
        <a:p>
          <a:endParaRPr lang="en-US"/>
        </a:p>
      </dgm:t>
    </dgm:pt>
    <dgm:pt modelId="{B58F9B6C-6857-484D-9E08-7802BF9A8D6D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Use Q-learning or policy gradient methods to select new networks to try out</a:t>
          </a:r>
        </a:p>
      </dgm:t>
    </dgm:pt>
    <dgm:pt modelId="{54E2D694-6F2D-3F46-8867-4D63E46E2767}" type="parTrans" cxnId="{6BC184D8-BBBC-9B48-8D46-16AB86523FB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D435061-F922-9E45-AD82-AF89A025ED39}" type="sibTrans" cxnId="{6BC184D8-BBBC-9B48-8D46-16AB86523FBC}">
      <dgm:prSet/>
      <dgm:spPr/>
      <dgm:t>
        <a:bodyPr/>
        <a:lstStyle/>
        <a:p>
          <a:endParaRPr lang="en-US"/>
        </a:p>
      </dgm:t>
    </dgm:pt>
    <dgm:pt modelId="{DA1C52AA-C311-8B46-91DA-73A6BFE1F40A}">
      <dgm:prSet phldrT="[Text]" custT="1"/>
      <dgm:spPr/>
      <dgm:t>
        <a:bodyPr/>
        <a:lstStyle/>
        <a:p>
          <a:r>
            <a:rPr lang="en-US" sz="2200" dirty="0"/>
            <a:t>Other Approaches</a:t>
          </a:r>
        </a:p>
      </dgm:t>
    </dgm:pt>
    <dgm:pt modelId="{13AB0F3B-20E4-0F4B-8920-DCA4D512A315}" type="parTrans" cxnId="{C184BD6D-83EB-AB49-B5C6-354B3E5688F3}">
      <dgm:prSet/>
      <dgm:spPr/>
      <dgm:t>
        <a:bodyPr/>
        <a:lstStyle/>
        <a:p>
          <a:endParaRPr lang="en-US"/>
        </a:p>
      </dgm:t>
    </dgm:pt>
    <dgm:pt modelId="{5314F9EA-6BAB-5947-A8D2-74F8C460A438}" type="sibTrans" cxnId="{C184BD6D-83EB-AB49-B5C6-354B3E5688F3}">
      <dgm:prSet/>
      <dgm:spPr/>
      <dgm:t>
        <a:bodyPr/>
        <a:lstStyle/>
        <a:p>
          <a:endParaRPr lang="en-US"/>
        </a:p>
      </dgm:t>
    </dgm:pt>
    <dgm:pt modelId="{41D9CCF2-3302-2248-A370-BB8A4CB8C40F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Fancy early stopping, predicting performance before training</a:t>
          </a:r>
        </a:p>
      </dgm:t>
    </dgm:pt>
    <dgm:pt modelId="{D98AA5AE-F61D-4844-9D0C-5F11BA91B097}" type="parTrans" cxnId="{817635F1-EE4D-EB4C-98F2-A215767804A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C60FA70-27BE-9C4C-A526-259818E749D5}" type="sibTrans" cxnId="{817635F1-EE4D-EB4C-98F2-A215767804AD}">
      <dgm:prSet/>
      <dgm:spPr/>
      <dgm:t>
        <a:bodyPr/>
        <a:lstStyle/>
        <a:p>
          <a:endParaRPr lang="en-US"/>
        </a:p>
      </dgm:t>
    </dgm:pt>
    <dgm:pt modelId="{310F24C6-6FFB-E543-99D3-13679C448762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Algorithms to decide good initial values of hyperparameters</a:t>
          </a:r>
        </a:p>
      </dgm:t>
    </dgm:pt>
    <dgm:pt modelId="{91A2B173-41A5-D94D-A61E-1488B44DB2FC}" type="parTrans" cxnId="{3DDF0B02-6313-4646-ABC8-C9CA5D4D5A5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9CFF7AC-0FB0-D645-90C4-D9C43EA46EC4}" type="sibTrans" cxnId="{3DDF0B02-6313-4646-ABC8-C9CA5D4D5A5C}">
      <dgm:prSet/>
      <dgm:spPr/>
      <dgm:t>
        <a:bodyPr/>
        <a:lstStyle/>
        <a:p>
          <a:endParaRPr lang="en-US"/>
        </a:p>
      </dgm:t>
    </dgm:pt>
    <dgm:pt modelId="{BB16F086-6040-1C4D-B93C-F36092E73D37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Dynamically adjust values of important hyperparameters as network learns</a:t>
          </a:r>
        </a:p>
      </dgm:t>
    </dgm:pt>
    <dgm:pt modelId="{7914B054-34BD-1C4E-BFF6-88461F1776EB}" type="parTrans" cxnId="{C874FAFD-038A-F24F-9E65-9AB59889F008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BAB26A1-92C2-F24A-A4A2-62B1536D0E27}" type="sibTrans" cxnId="{C874FAFD-038A-F24F-9E65-9AB59889F008}">
      <dgm:prSet/>
      <dgm:spPr/>
      <dgm:t>
        <a:bodyPr/>
        <a:lstStyle/>
        <a:p>
          <a:endParaRPr lang="en-US"/>
        </a:p>
      </dgm:t>
    </dgm:pt>
    <dgm:pt modelId="{38E9558F-9769-CB44-82AA-D21A9C007780}" type="pres">
      <dgm:prSet presAssocID="{25FFDA6A-C09B-7945-96DC-BD4CC7CF34E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8D26F7-AD4F-2449-81ED-554A7AF28901}" type="pres">
      <dgm:prSet presAssocID="{B908C7D9-6064-D64D-BF1C-78BAD050AAF6}" presName="root1" presStyleCnt="0"/>
      <dgm:spPr/>
    </dgm:pt>
    <dgm:pt modelId="{11B9D55C-FDDC-0C45-953A-FB0A717B197B}" type="pres">
      <dgm:prSet presAssocID="{B908C7D9-6064-D64D-BF1C-78BAD050AAF6}" presName="LevelOneTextNode" presStyleLbl="node0" presStyleIdx="0" presStyleCnt="1">
        <dgm:presLayoutVars>
          <dgm:chPref val="3"/>
        </dgm:presLayoutVars>
      </dgm:prSet>
      <dgm:spPr/>
    </dgm:pt>
    <dgm:pt modelId="{8FAAFBD3-468F-2B43-A380-33140675803D}" type="pres">
      <dgm:prSet presAssocID="{B908C7D9-6064-D64D-BF1C-78BAD050AAF6}" presName="level2hierChild" presStyleCnt="0"/>
      <dgm:spPr/>
    </dgm:pt>
    <dgm:pt modelId="{58927960-180A-2A4B-8FC3-00DC2FD10216}" type="pres">
      <dgm:prSet presAssocID="{D0C0547E-CC18-364E-9E96-502121D8FF2C}" presName="conn2-1" presStyleLbl="parChTrans1D2" presStyleIdx="0" presStyleCnt="2"/>
      <dgm:spPr/>
    </dgm:pt>
    <dgm:pt modelId="{3ADEF066-3AB8-774E-85F7-9DBB98BFFBDB}" type="pres">
      <dgm:prSet presAssocID="{D0C0547E-CC18-364E-9E96-502121D8FF2C}" presName="connTx" presStyleLbl="parChTrans1D2" presStyleIdx="0" presStyleCnt="2"/>
      <dgm:spPr/>
    </dgm:pt>
    <dgm:pt modelId="{8DC55250-1412-474E-BF18-911C840EDFA7}" type="pres">
      <dgm:prSet presAssocID="{7502AC16-6DBB-1543-A0E9-8F854A935915}" presName="root2" presStyleCnt="0"/>
      <dgm:spPr/>
    </dgm:pt>
    <dgm:pt modelId="{4066C9E8-8D6A-C24B-915A-E9E7DBBF95FB}" type="pres">
      <dgm:prSet presAssocID="{7502AC16-6DBB-1543-A0E9-8F854A935915}" presName="LevelTwoTextNode" presStyleLbl="node2" presStyleIdx="0" presStyleCnt="2">
        <dgm:presLayoutVars>
          <dgm:chPref val="3"/>
        </dgm:presLayoutVars>
      </dgm:prSet>
      <dgm:spPr/>
    </dgm:pt>
    <dgm:pt modelId="{C87ABA1C-3328-DD47-BBCB-DF87E6DD4F56}" type="pres">
      <dgm:prSet presAssocID="{7502AC16-6DBB-1543-A0E9-8F854A935915}" presName="level3hierChild" presStyleCnt="0"/>
      <dgm:spPr/>
    </dgm:pt>
    <dgm:pt modelId="{BEDB46F7-E317-9E41-A0DA-85CE7D3FD3B7}" type="pres">
      <dgm:prSet presAssocID="{2E0C7D4B-76BA-8845-9DAF-4585B55622F9}" presName="conn2-1" presStyleLbl="parChTrans1D3" presStyleIdx="0" presStyleCnt="5"/>
      <dgm:spPr/>
    </dgm:pt>
    <dgm:pt modelId="{909C570D-100A-AA44-89FB-F8206E04A5EF}" type="pres">
      <dgm:prSet presAssocID="{2E0C7D4B-76BA-8845-9DAF-4585B55622F9}" presName="connTx" presStyleLbl="parChTrans1D3" presStyleIdx="0" presStyleCnt="5"/>
      <dgm:spPr/>
    </dgm:pt>
    <dgm:pt modelId="{2F3CB8C1-2C8C-A046-BB9F-95384896A3ED}" type="pres">
      <dgm:prSet presAssocID="{865B35B3-F519-5648-992E-F6CEDA0B30EF}" presName="root2" presStyleCnt="0"/>
      <dgm:spPr/>
    </dgm:pt>
    <dgm:pt modelId="{0B6426CA-EF1F-6C48-8C1B-E9F3368C29B0}" type="pres">
      <dgm:prSet presAssocID="{865B35B3-F519-5648-992E-F6CEDA0B30EF}" presName="LevelTwoTextNode" presStyleLbl="node3" presStyleIdx="0" presStyleCnt="5">
        <dgm:presLayoutVars>
          <dgm:chPref val="3"/>
        </dgm:presLayoutVars>
      </dgm:prSet>
      <dgm:spPr/>
    </dgm:pt>
    <dgm:pt modelId="{518DD2B8-79B8-D946-B386-934AE8390DF8}" type="pres">
      <dgm:prSet presAssocID="{865B35B3-F519-5648-992E-F6CEDA0B30EF}" presName="level3hierChild" presStyleCnt="0"/>
      <dgm:spPr/>
    </dgm:pt>
    <dgm:pt modelId="{D6CE3E28-AFE2-F14B-B4E2-D3BF0187303D}" type="pres">
      <dgm:prSet presAssocID="{BE43A899-6A42-4746-94EE-EFE089BE4898}" presName="conn2-1" presStyleLbl="parChTrans1D4" presStyleIdx="0" presStyleCnt="5"/>
      <dgm:spPr/>
    </dgm:pt>
    <dgm:pt modelId="{6CD190F6-031C-9146-92E1-5555B0181738}" type="pres">
      <dgm:prSet presAssocID="{BE43A899-6A42-4746-94EE-EFE089BE4898}" presName="connTx" presStyleLbl="parChTrans1D4" presStyleIdx="0" presStyleCnt="5"/>
      <dgm:spPr/>
    </dgm:pt>
    <dgm:pt modelId="{C289A996-668F-DB41-8566-D566022F7BFE}" type="pres">
      <dgm:prSet presAssocID="{CE2BB51D-56E9-8F4C-BCFA-4EE145801CA8}" presName="root2" presStyleCnt="0"/>
      <dgm:spPr/>
    </dgm:pt>
    <dgm:pt modelId="{4F6C3266-FB7E-924C-955C-47B16CBBDB0A}" type="pres">
      <dgm:prSet presAssocID="{CE2BB51D-56E9-8F4C-BCFA-4EE145801CA8}" presName="LevelTwoTextNode" presStyleLbl="node4" presStyleIdx="0" presStyleCnt="5" custScaleX="149930" custScaleY="106908">
        <dgm:presLayoutVars>
          <dgm:chPref val="3"/>
        </dgm:presLayoutVars>
      </dgm:prSet>
      <dgm:spPr/>
    </dgm:pt>
    <dgm:pt modelId="{A8101BF2-7BC0-8E4F-8975-D221499B7E3D}" type="pres">
      <dgm:prSet presAssocID="{CE2BB51D-56E9-8F4C-BCFA-4EE145801CA8}" presName="level3hierChild" presStyleCnt="0"/>
      <dgm:spPr/>
    </dgm:pt>
    <dgm:pt modelId="{BC047E80-32A4-DF44-9C24-FBB45FB16ED4}" type="pres">
      <dgm:prSet presAssocID="{C3053665-620C-6540-810A-D6BAEBFEC16B}" presName="conn2-1" presStyleLbl="parChTrans1D3" presStyleIdx="1" presStyleCnt="5"/>
      <dgm:spPr/>
    </dgm:pt>
    <dgm:pt modelId="{977469C6-78DA-BE49-9E25-C4FD9D93AD0D}" type="pres">
      <dgm:prSet presAssocID="{C3053665-620C-6540-810A-D6BAEBFEC16B}" presName="connTx" presStyleLbl="parChTrans1D3" presStyleIdx="1" presStyleCnt="5"/>
      <dgm:spPr/>
    </dgm:pt>
    <dgm:pt modelId="{0F269DF7-7704-9A42-87E2-D0C18079A95E}" type="pres">
      <dgm:prSet presAssocID="{B50E6DF8-83D5-6A4F-BFED-C9664BA295F6}" presName="root2" presStyleCnt="0"/>
      <dgm:spPr/>
    </dgm:pt>
    <dgm:pt modelId="{25AC82D2-01AB-884C-A2A9-167289658DAF}" type="pres">
      <dgm:prSet presAssocID="{B50E6DF8-83D5-6A4F-BFED-C9664BA295F6}" presName="LevelTwoTextNode" presStyleLbl="node3" presStyleIdx="1" presStyleCnt="5">
        <dgm:presLayoutVars>
          <dgm:chPref val="3"/>
        </dgm:presLayoutVars>
      </dgm:prSet>
      <dgm:spPr/>
    </dgm:pt>
    <dgm:pt modelId="{17E510B6-14B3-C442-ABC5-AAB152EDCF3D}" type="pres">
      <dgm:prSet presAssocID="{B50E6DF8-83D5-6A4F-BFED-C9664BA295F6}" presName="level3hierChild" presStyleCnt="0"/>
      <dgm:spPr/>
    </dgm:pt>
    <dgm:pt modelId="{FEE2E189-E44F-7444-B8C7-D2303A81C9F2}" type="pres">
      <dgm:prSet presAssocID="{54E2D694-6F2D-3F46-8867-4D63E46E2767}" presName="conn2-1" presStyleLbl="parChTrans1D4" presStyleIdx="1" presStyleCnt="5"/>
      <dgm:spPr/>
    </dgm:pt>
    <dgm:pt modelId="{3ED0322C-8CFD-624B-A7B8-96E4A3B9AFF4}" type="pres">
      <dgm:prSet presAssocID="{54E2D694-6F2D-3F46-8867-4D63E46E2767}" presName="connTx" presStyleLbl="parChTrans1D4" presStyleIdx="1" presStyleCnt="5"/>
      <dgm:spPr/>
    </dgm:pt>
    <dgm:pt modelId="{77D40B70-C447-044B-9138-0412DA9F598C}" type="pres">
      <dgm:prSet presAssocID="{B58F9B6C-6857-484D-9E08-7802BF9A8D6D}" presName="root2" presStyleCnt="0"/>
      <dgm:spPr/>
    </dgm:pt>
    <dgm:pt modelId="{68651DE3-2F18-E946-99A5-5F80F13A0346}" type="pres">
      <dgm:prSet presAssocID="{B58F9B6C-6857-484D-9E08-7802BF9A8D6D}" presName="LevelTwoTextNode" presStyleLbl="node4" presStyleIdx="1" presStyleCnt="5" custScaleX="149844" custScaleY="107351">
        <dgm:presLayoutVars>
          <dgm:chPref val="3"/>
        </dgm:presLayoutVars>
      </dgm:prSet>
      <dgm:spPr/>
    </dgm:pt>
    <dgm:pt modelId="{066B49B7-9EBE-994E-95C2-B6BA66D71858}" type="pres">
      <dgm:prSet presAssocID="{B58F9B6C-6857-484D-9E08-7802BF9A8D6D}" presName="level3hierChild" presStyleCnt="0"/>
      <dgm:spPr/>
    </dgm:pt>
    <dgm:pt modelId="{79D874CB-CAED-BC46-97F0-F586B92B9768}" type="pres">
      <dgm:prSet presAssocID="{13AB0F3B-20E4-0F4B-8920-DCA4D512A315}" presName="conn2-1" presStyleLbl="parChTrans1D3" presStyleIdx="2" presStyleCnt="5"/>
      <dgm:spPr/>
    </dgm:pt>
    <dgm:pt modelId="{3E52F2BE-68F4-9043-AD3D-BA46B25363CE}" type="pres">
      <dgm:prSet presAssocID="{13AB0F3B-20E4-0F4B-8920-DCA4D512A315}" presName="connTx" presStyleLbl="parChTrans1D3" presStyleIdx="2" presStyleCnt="5"/>
      <dgm:spPr/>
    </dgm:pt>
    <dgm:pt modelId="{4E909672-8524-D64D-859F-63C7B211D9DA}" type="pres">
      <dgm:prSet presAssocID="{DA1C52AA-C311-8B46-91DA-73A6BFE1F40A}" presName="root2" presStyleCnt="0"/>
      <dgm:spPr/>
    </dgm:pt>
    <dgm:pt modelId="{253C4040-9BD3-4744-879C-BDBAA2596D1A}" type="pres">
      <dgm:prSet presAssocID="{DA1C52AA-C311-8B46-91DA-73A6BFE1F40A}" presName="LevelTwoTextNode" presStyleLbl="node3" presStyleIdx="2" presStyleCnt="5">
        <dgm:presLayoutVars>
          <dgm:chPref val="3"/>
        </dgm:presLayoutVars>
      </dgm:prSet>
      <dgm:spPr/>
    </dgm:pt>
    <dgm:pt modelId="{0CC7C265-3CD9-6545-B3D0-55AE11503554}" type="pres">
      <dgm:prSet presAssocID="{DA1C52AA-C311-8B46-91DA-73A6BFE1F40A}" presName="level3hierChild" presStyleCnt="0"/>
      <dgm:spPr/>
    </dgm:pt>
    <dgm:pt modelId="{CFA387C3-CC92-CA4F-AC49-13F8C0336021}" type="pres">
      <dgm:prSet presAssocID="{D98AA5AE-F61D-4844-9D0C-5F11BA91B097}" presName="conn2-1" presStyleLbl="parChTrans1D4" presStyleIdx="2" presStyleCnt="5"/>
      <dgm:spPr/>
    </dgm:pt>
    <dgm:pt modelId="{B90FE25D-E43F-B944-95BF-D327A3088F8E}" type="pres">
      <dgm:prSet presAssocID="{D98AA5AE-F61D-4844-9D0C-5F11BA91B097}" presName="connTx" presStyleLbl="parChTrans1D4" presStyleIdx="2" presStyleCnt="5"/>
      <dgm:spPr/>
    </dgm:pt>
    <dgm:pt modelId="{EF7CAA81-6216-6941-B934-1CE3F0083C52}" type="pres">
      <dgm:prSet presAssocID="{41D9CCF2-3302-2248-A370-BB8A4CB8C40F}" presName="root2" presStyleCnt="0"/>
      <dgm:spPr/>
    </dgm:pt>
    <dgm:pt modelId="{C0F94753-949B-8B46-AD5D-803C8878A439}" type="pres">
      <dgm:prSet presAssocID="{41D9CCF2-3302-2248-A370-BB8A4CB8C40F}" presName="LevelTwoTextNode" presStyleLbl="node4" presStyleIdx="2" presStyleCnt="5" custScaleX="149844" custScaleY="107351">
        <dgm:presLayoutVars>
          <dgm:chPref val="3"/>
        </dgm:presLayoutVars>
      </dgm:prSet>
      <dgm:spPr/>
    </dgm:pt>
    <dgm:pt modelId="{0CA7F98A-23BC-774A-9C8E-29627EA2123B}" type="pres">
      <dgm:prSet presAssocID="{41D9CCF2-3302-2248-A370-BB8A4CB8C40F}" presName="level3hierChild" presStyleCnt="0"/>
      <dgm:spPr/>
    </dgm:pt>
    <dgm:pt modelId="{DBF53559-8011-7F44-9BC4-A813C4B92A6F}" type="pres">
      <dgm:prSet presAssocID="{4A235F26-32B1-F443-B313-8928DC0DC893}" presName="conn2-1" presStyleLbl="parChTrans1D2" presStyleIdx="1" presStyleCnt="2"/>
      <dgm:spPr/>
    </dgm:pt>
    <dgm:pt modelId="{C2B9FB52-6CB0-A045-8209-93CAAB2F126D}" type="pres">
      <dgm:prSet presAssocID="{4A235F26-32B1-F443-B313-8928DC0DC893}" presName="connTx" presStyleLbl="parChTrans1D2" presStyleIdx="1" presStyleCnt="2"/>
      <dgm:spPr/>
    </dgm:pt>
    <dgm:pt modelId="{BF39B00C-FB34-FC41-9443-BDC8A6447A09}" type="pres">
      <dgm:prSet presAssocID="{A19DCE84-84EB-844C-A3DC-32582DD6744A}" presName="root2" presStyleCnt="0"/>
      <dgm:spPr/>
    </dgm:pt>
    <dgm:pt modelId="{6D3198D1-A4D7-A547-A032-0D1A761B06D4}" type="pres">
      <dgm:prSet presAssocID="{A19DCE84-84EB-844C-A3DC-32582DD6744A}" presName="LevelTwoTextNode" presStyleLbl="node2" presStyleIdx="1" presStyleCnt="2">
        <dgm:presLayoutVars>
          <dgm:chPref val="3"/>
        </dgm:presLayoutVars>
      </dgm:prSet>
      <dgm:spPr/>
    </dgm:pt>
    <dgm:pt modelId="{6A3DA525-5030-BE4C-B46E-4CFEA0BACF65}" type="pres">
      <dgm:prSet presAssocID="{A19DCE84-84EB-844C-A3DC-32582DD6744A}" presName="level3hierChild" presStyleCnt="0"/>
      <dgm:spPr/>
    </dgm:pt>
    <dgm:pt modelId="{A804F39E-97F2-394F-BB71-07C9E6D37929}" type="pres">
      <dgm:prSet presAssocID="{34C20749-B92E-E040-AFF5-D3A964A52548}" presName="conn2-1" presStyleLbl="parChTrans1D3" presStyleIdx="3" presStyleCnt="5"/>
      <dgm:spPr/>
    </dgm:pt>
    <dgm:pt modelId="{FEB17E52-144E-9643-B338-5BE6E3A271FA}" type="pres">
      <dgm:prSet presAssocID="{34C20749-B92E-E040-AFF5-D3A964A52548}" presName="connTx" presStyleLbl="parChTrans1D3" presStyleIdx="3" presStyleCnt="5"/>
      <dgm:spPr/>
    </dgm:pt>
    <dgm:pt modelId="{8D3290F0-77A4-D743-BD56-8A6B4371CDB8}" type="pres">
      <dgm:prSet presAssocID="{2E1FF159-3B6A-8A41-8DD0-B5012FAD5ADE}" presName="root2" presStyleCnt="0"/>
      <dgm:spPr/>
    </dgm:pt>
    <dgm:pt modelId="{4B221C60-31E5-B746-9379-AF6FE6DC1A06}" type="pres">
      <dgm:prSet presAssocID="{2E1FF159-3B6A-8A41-8DD0-B5012FAD5ADE}" presName="LevelTwoTextNode" presStyleLbl="node3" presStyleIdx="3" presStyleCnt="5">
        <dgm:presLayoutVars>
          <dgm:chPref val="3"/>
        </dgm:presLayoutVars>
      </dgm:prSet>
      <dgm:spPr/>
    </dgm:pt>
    <dgm:pt modelId="{0A50E9E8-C4E7-E845-B3B4-515C5A8C7AAE}" type="pres">
      <dgm:prSet presAssocID="{2E1FF159-3B6A-8A41-8DD0-B5012FAD5ADE}" presName="level3hierChild" presStyleCnt="0"/>
      <dgm:spPr/>
    </dgm:pt>
    <dgm:pt modelId="{55600B25-0B38-C44C-AE5C-EA0022C1C283}" type="pres">
      <dgm:prSet presAssocID="{91A2B173-41A5-D94D-A61E-1488B44DB2FC}" presName="conn2-1" presStyleLbl="parChTrans1D4" presStyleIdx="3" presStyleCnt="5"/>
      <dgm:spPr/>
    </dgm:pt>
    <dgm:pt modelId="{A4DB4A92-C00B-C045-AFDB-A8B011B59403}" type="pres">
      <dgm:prSet presAssocID="{91A2B173-41A5-D94D-A61E-1488B44DB2FC}" presName="connTx" presStyleLbl="parChTrans1D4" presStyleIdx="3" presStyleCnt="5"/>
      <dgm:spPr/>
    </dgm:pt>
    <dgm:pt modelId="{E301DA2B-5BAA-6F45-B507-C41B4F2D4947}" type="pres">
      <dgm:prSet presAssocID="{310F24C6-6FFB-E543-99D3-13679C448762}" presName="root2" presStyleCnt="0"/>
      <dgm:spPr/>
    </dgm:pt>
    <dgm:pt modelId="{8C0CE3D4-23A5-034B-A73A-67984EFFC9C6}" type="pres">
      <dgm:prSet presAssocID="{310F24C6-6FFB-E543-99D3-13679C448762}" presName="LevelTwoTextNode" presStyleLbl="node4" presStyleIdx="3" presStyleCnt="5" custScaleX="149844" custScaleY="107351">
        <dgm:presLayoutVars>
          <dgm:chPref val="3"/>
        </dgm:presLayoutVars>
      </dgm:prSet>
      <dgm:spPr/>
    </dgm:pt>
    <dgm:pt modelId="{10AC1C07-C4EB-3F4A-89EA-B81A5996190E}" type="pres">
      <dgm:prSet presAssocID="{310F24C6-6FFB-E543-99D3-13679C448762}" presName="level3hierChild" presStyleCnt="0"/>
      <dgm:spPr/>
    </dgm:pt>
    <dgm:pt modelId="{E9EB4CF7-3B4D-6C4D-89D5-9405731FE70E}" type="pres">
      <dgm:prSet presAssocID="{464BA100-10EE-6349-AD6B-8B0759FBFDBA}" presName="conn2-1" presStyleLbl="parChTrans1D3" presStyleIdx="4" presStyleCnt="5"/>
      <dgm:spPr/>
    </dgm:pt>
    <dgm:pt modelId="{0910BA61-EBDF-9D49-86A1-D87EE6F9247E}" type="pres">
      <dgm:prSet presAssocID="{464BA100-10EE-6349-AD6B-8B0759FBFDBA}" presName="connTx" presStyleLbl="parChTrans1D3" presStyleIdx="4" presStyleCnt="5"/>
      <dgm:spPr/>
    </dgm:pt>
    <dgm:pt modelId="{AB70FD44-F35C-9443-B267-6B412DB468A3}" type="pres">
      <dgm:prSet presAssocID="{51D4AE29-A96C-2B4B-A754-76CF8DB30BE4}" presName="root2" presStyleCnt="0"/>
      <dgm:spPr/>
    </dgm:pt>
    <dgm:pt modelId="{FAF9637B-2970-1F48-98B4-A1CF53825825}" type="pres">
      <dgm:prSet presAssocID="{51D4AE29-A96C-2B4B-A754-76CF8DB30BE4}" presName="LevelTwoTextNode" presStyleLbl="node3" presStyleIdx="4" presStyleCnt="5">
        <dgm:presLayoutVars>
          <dgm:chPref val="3"/>
        </dgm:presLayoutVars>
      </dgm:prSet>
      <dgm:spPr/>
    </dgm:pt>
    <dgm:pt modelId="{931E82A3-7E3C-DD47-B013-0DD768E06BB9}" type="pres">
      <dgm:prSet presAssocID="{51D4AE29-A96C-2B4B-A754-76CF8DB30BE4}" presName="level3hierChild" presStyleCnt="0"/>
      <dgm:spPr/>
    </dgm:pt>
    <dgm:pt modelId="{1DB4C2A5-D238-DF4F-B122-19DB1E6F2D20}" type="pres">
      <dgm:prSet presAssocID="{7914B054-34BD-1C4E-BFF6-88461F1776EB}" presName="conn2-1" presStyleLbl="parChTrans1D4" presStyleIdx="4" presStyleCnt="5"/>
      <dgm:spPr/>
    </dgm:pt>
    <dgm:pt modelId="{D31FDBB9-3A3E-C340-81C1-24C82E6B3D2F}" type="pres">
      <dgm:prSet presAssocID="{7914B054-34BD-1C4E-BFF6-88461F1776EB}" presName="connTx" presStyleLbl="parChTrans1D4" presStyleIdx="4" presStyleCnt="5"/>
      <dgm:spPr/>
    </dgm:pt>
    <dgm:pt modelId="{E72A9E06-F094-5749-83CA-AF4017902E8B}" type="pres">
      <dgm:prSet presAssocID="{BB16F086-6040-1C4D-B93C-F36092E73D37}" presName="root2" presStyleCnt="0"/>
      <dgm:spPr/>
    </dgm:pt>
    <dgm:pt modelId="{D0AACAC4-89C5-8348-A9EB-3B9BFE8BE140}" type="pres">
      <dgm:prSet presAssocID="{BB16F086-6040-1C4D-B93C-F36092E73D37}" presName="LevelTwoTextNode" presStyleLbl="node4" presStyleIdx="4" presStyleCnt="5" custScaleX="150717" custScaleY="107977">
        <dgm:presLayoutVars>
          <dgm:chPref val="3"/>
        </dgm:presLayoutVars>
      </dgm:prSet>
      <dgm:spPr/>
    </dgm:pt>
    <dgm:pt modelId="{F8064177-88F4-0E4D-94CA-5266B17298E3}" type="pres">
      <dgm:prSet presAssocID="{BB16F086-6040-1C4D-B93C-F36092E73D37}" presName="level3hierChild" presStyleCnt="0"/>
      <dgm:spPr/>
    </dgm:pt>
  </dgm:ptLst>
  <dgm:cxnLst>
    <dgm:cxn modelId="{D03EA300-DE14-1D43-ACCB-E2747FE8B458}" type="presOf" srcId="{464BA100-10EE-6349-AD6B-8B0759FBFDBA}" destId="{0910BA61-EBDF-9D49-86A1-D87EE6F9247E}" srcOrd="1" destOrd="0" presId="urn:microsoft.com/office/officeart/2005/8/layout/hierarchy2"/>
    <dgm:cxn modelId="{3DDF0B02-6313-4646-ABC8-C9CA5D4D5A5C}" srcId="{2E1FF159-3B6A-8A41-8DD0-B5012FAD5ADE}" destId="{310F24C6-6FFB-E543-99D3-13679C448762}" srcOrd="0" destOrd="0" parTransId="{91A2B173-41A5-D94D-A61E-1488B44DB2FC}" sibTransId="{E9CFF7AC-0FB0-D645-90C4-D9C43EA46EC4}"/>
    <dgm:cxn modelId="{1E12EF06-17FB-5648-9547-E998835EC3DA}" type="presOf" srcId="{A19DCE84-84EB-844C-A3DC-32582DD6744A}" destId="{6D3198D1-A4D7-A547-A032-0D1A761B06D4}" srcOrd="0" destOrd="0" presId="urn:microsoft.com/office/officeart/2005/8/layout/hierarchy2"/>
    <dgm:cxn modelId="{13E5B209-5237-9D43-89CC-EAAC4F2DEB64}" srcId="{A19DCE84-84EB-844C-A3DC-32582DD6744A}" destId="{2E1FF159-3B6A-8A41-8DD0-B5012FAD5ADE}" srcOrd="0" destOrd="0" parTransId="{34C20749-B92E-E040-AFF5-D3A964A52548}" sibTransId="{040A5B00-6E41-B84D-A9BF-58C32F9009A3}"/>
    <dgm:cxn modelId="{71F2240D-FD89-8A4E-8E50-C5C9E96BBC44}" srcId="{B908C7D9-6064-D64D-BF1C-78BAD050AAF6}" destId="{7502AC16-6DBB-1543-A0E9-8F854A935915}" srcOrd="0" destOrd="0" parTransId="{D0C0547E-CC18-364E-9E96-502121D8FF2C}" sibTransId="{6E36D85F-129B-B140-983E-D3477B9ADA58}"/>
    <dgm:cxn modelId="{E919DE12-CA78-5740-8876-677700B6C3A0}" type="presOf" srcId="{865B35B3-F519-5648-992E-F6CEDA0B30EF}" destId="{0B6426CA-EF1F-6C48-8C1B-E9F3368C29B0}" srcOrd="0" destOrd="0" presId="urn:microsoft.com/office/officeart/2005/8/layout/hierarchy2"/>
    <dgm:cxn modelId="{DCAF0B1C-DC9D-7745-8771-03EE88B10773}" type="presOf" srcId="{C3053665-620C-6540-810A-D6BAEBFEC16B}" destId="{977469C6-78DA-BE49-9E25-C4FD9D93AD0D}" srcOrd="1" destOrd="0" presId="urn:microsoft.com/office/officeart/2005/8/layout/hierarchy2"/>
    <dgm:cxn modelId="{F3056E1E-02FF-214B-A73B-6528934605DB}" srcId="{25FFDA6A-C09B-7945-96DC-BD4CC7CF34E3}" destId="{B908C7D9-6064-D64D-BF1C-78BAD050AAF6}" srcOrd="0" destOrd="0" parTransId="{CFF34D78-B3ED-FF4B-A54F-78CEEEA7875D}" sibTransId="{FF8CC0F9-FF0A-E345-9438-3EABDBF8DF51}"/>
    <dgm:cxn modelId="{31000B22-F088-FC4D-AF62-90A0CBA4F0B7}" type="presOf" srcId="{464BA100-10EE-6349-AD6B-8B0759FBFDBA}" destId="{E9EB4CF7-3B4D-6C4D-89D5-9405731FE70E}" srcOrd="0" destOrd="0" presId="urn:microsoft.com/office/officeart/2005/8/layout/hierarchy2"/>
    <dgm:cxn modelId="{1A1B4323-EC2A-3440-990C-90B447ED3BB9}" type="presOf" srcId="{310F24C6-6FFB-E543-99D3-13679C448762}" destId="{8C0CE3D4-23A5-034B-A73A-67984EFFC9C6}" srcOrd="0" destOrd="0" presId="urn:microsoft.com/office/officeart/2005/8/layout/hierarchy2"/>
    <dgm:cxn modelId="{EE9A0D26-6808-3749-828A-490FEE755D68}" type="presOf" srcId="{91A2B173-41A5-D94D-A61E-1488B44DB2FC}" destId="{55600B25-0B38-C44C-AE5C-EA0022C1C283}" srcOrd="0" destOrd="0" presId="urn:microsoft.com/office/officeart/2005/8/layout/hierarchy2"/>
    <dgm:cxn modelId="{7549362D-DE35-8C47-9B6C-47EFAB1AD492}" type="presOf" srcId="{25FFDA6A-C09B-7945-96DC-BD4CC7CF34E3}" destId="{38E9558F-9769-CB44-82AA-D21A9C007780}" srcOrd="0" destOrd="0" presId="urn:microsoft.com/office/officeart/2005/8/layout/hierarchy2"/>
    <dgm:cxn modelId="{7EA07E30-2121-3A4D-AE48-F1AB6E878A79}" srcId="{B908C7D9-6064-D64D-BF1C-78BAD050AAF6}" destId="{A19DCE84-84EB-844C-A3DC-32582DD6744A}" srcOrd="1" destOrd="0" parTransId="{4A235F26-32B1-F443-B313-8928DC0DC893}" sibTransId="{38060E88-C308-EB46-8DA2-6EE4F6577C6D}"/>
    <dgm:cxn modelId="{4F343837-7F08-914F-B9B4-19962557F6C9}" type="presOf" srcId="{BE43A899-6A42-4746-94EE-EFE089BE4898}" destId="{D6CE3E28-AFE2-F14B-B4E2-D3BF0187303D}" srcOrd="0" destOrd="0" presId="urn:microsoft.com/office/officeart/2005/8/layout/hierarchy2"/>
    <dgm:cxn modelId="{C2408E3A-B0F2-D449-9C86-460C4E5A1E0F}" type="presOf" srcId="{BE43A899-6A42-4746-94EE-EFE089BE4898}" destId="{6CD190F6-031C-9146-92E1-5555B0181738}" srcOrd="1" destOrd="0" presId="urn:microsoft.com/office/officeart/2005/8/layout/hierarchy2"/>
    <dgm:cxn modelId="{E2426648-E1C7-1A46-963B-59E4D7FF8CAE}" srcId="{7502AC16-6DBB-1543-A0E9-8F854A935915}" destId="{865B35B3-F519-5648-992E-F6CEDA0B30EF}" srcOrd="0" destOrd="0" parTransId="{2E0C7D4B-76BA-8845-9DAF-4585B55622F9}" sibTransId="{D600FBA5-7BCC-F94A-A423-3AADFC6C565C}"/>
    <dgm:cxn modelId="{92939549-437C-F44D-B349-5B38B181B661}" type="presOf" srcId="{D98AA5AE-F61D-4844-9D0C-5F11BA91B097}" destId="{CFA387C3-CC92-CA4F-AC49-13F8C0336021}" srcOrd="0" destOrd="0" presId="urn:microsoft.com/office/officeart/2005/8/layout/hierarchy2"/>
    <dgm:cxn modelId="{253FC24B-8F63-6B48-80A4-A7042275388D}" type="presOf" srcId="{4A235F26-32B1-F443-B313-8928DC0DC893}" destId="{C2B9FB52-6CB0-A045-8209-93CAAB2F126D}" srcOrd="1" destOrd="0" presId="urn:microsoft.com/office/officeart/2005/8/layout/hierarchy2"/>
    <dgm:cxn modelId="{D8113C50-B52B-AA44-92CC-1F990075F606}" type="presOf" srcId="{13AB0F3B-20E4-0F4B-8920-DCA4D512A315}" destId="{3E52F2BE-68F4-9043-AD3D-BA46B25363CE}" srcOrd="1" destOrd="0" presId="urn:microsoft.com/office/officeart/2005/8/layout/hierarchy2"/>
    <dgm:cxn modelId="{F9144154-B93A-8D49-A2A0-1C2CCCF46AED}" type="presOf" srcId="{2E0C7D4B-76BA-8845-9DAF-4585B55622F9}" destId="{909C570D-100A-AA44-89FB-F8206E04A5EF}" srcOrd="1" destOrd="0" presId="urn:microsoft.com/office/officeart/2005/8/layout/hierarchy2"/>
    <dgm:cxn modelId="{C4C7B456-CE5B-1440-BA27-ED2B9038BF85}" type="presOf" srcId="{4A235F26-32B1-F443-B313-8928DC0DC893}" destId="{DBF53559-8011-7F44-9BC4-A813C4B92A6F}" srcOrd="0" destOrd="0" presId="urn:microsoft.com/office/officeart/2005/8/layout/hierarchy2"/>
    <dgm:cxn modelId="{BC9ACA5D-DCD6-E342-A629-21106079EFAE}" type="presOf" srcId="{C3053665-620C-6540-810A-D6BAEBFEC16B}" destId="{BC047E80-32A4-DF44-9C24-FBB45FB16ED4}" srcOrd="0" destOrd="0" presId="urn:microsoft.com/office/officeart/2005/8/layout/hierarchy2"/>
    <dgm:cxn modelId="{ADA46C65-CFCC-5644-9DA4-172745317E1E}" type="presOf" srcId="{54E2D694-6F2D-3F46-8867-4D63E46E2767}" destId="{3ED0322C-8CFD-624B-A7B8-96E4A3B9AFF4}" srcOrd="1" destOrd="0" presId="urn:microsoft.com/office/officeart/2005/8/layout/hierarchy2"/>
    <dgm:cxn modelId="{D366B668-4C98-C748-AA5A-54E3B2568561}" type="presOf" srcId="{BB16F086-6040-1C4D-B93C-F36092E73D37}" destId="{D0AACAC4-89C5-8348-A9EB-3B9BFE8BE140}" srcOrd="0" destOrd="0" presId="urn:microsoft.com/office/officeart/2005/8/layout/hierarchy2"/>
    <dgm:cxn modelId="{C184BD6D-83EB-AB49-B5C6-354B3E5688F3}" srcId="{7502AC16-6DBB-1543-A0E9-8F854A935915}" destId="{DA1C52AA-C311-8B46-91DA-73A6BFE1F40A}" srcOrd="2" destOrd="0" parTransId="{13AB0F3B-20E4-0F4B-8920-DCA4D512A315}" sibTransId="{5314F9EA-6BAB-5947-A8D2-74F8C460A438}"/>
    <dgm:cxn modelId="{8E8AE273-3723-314D-8B32-91ADDBA5D9EE}" srcId="{A19DCE84-84EB-844C-A3DC-32582DD6744A}" destId="{51D4AE29-A96C-2B4B-A754-76CF8DB30BE4}" srcOrd="1" destOrd="0" parTransId="{464BA100-10EE-6349-AD6B-8B0759FBFDBA}" sibTransId="{1E2C3672-C35F-4A41-88CA-2639565D8A01}"/>
    <dgm:cxn modelId="{2A77BA79-C215-754A-92D2-5DB33A8D4A50}" srcId="{865B35B3-F519-5648-992E-F6CEDA0B30EF}" destId="{CE2BB51D-56E9-8F4C-BCFA-4EE145801CA8}" srcOrd="0" destOrd="0" parTransId="{BE43A899-6A42-4746-94EE-EFE089BE4898}" sibTransId="{AB8907AA-B495-4241-AA0F-65B3A44969AB}"/>
    <dgm:cxn modelId="{E10FC97C-CBCF-8545-B939-6FEA01BFA7AF}" type="presOf" srcId="{54E2D694-6F2D-3F46-8867-4D63E46E2767}" destId="{FEE2E189-E44F-7444-B8C7-D2303A81C9F2}" srcOrd="0" destOrd="0" presId="urn:microsoft.com/office/officeart/2005/8/layout/hierarchy2"/>
    <dgm:cxn modelId="{ED6A727F-5E46-1E4E-831C-433804ACA0DA}" type="presOf" srcId="{B50E6DF8-83D5-6A4F-BFED-C9664BA295F6}" destId="{25AC82D2-01AB-884C-A2A9-167289658DAF}" srcOrd="0" destOrd="0" presId="urn:microsoft.com/office/officeart/2005/8/layout/hierarchy2"/>
    <dgm:cxn modelId="{B134F985-37FE-3A40-88B5-ADCBAC592D63}" type="presOf" srcId="{34C20749-B92E-E040-AFF5-D3A964A52548}" destId="{FEB17E52-144E-9643-B338-5BE6E3A271FA}" srcOrd="1" destOrd="0" presId="urn:microsoft.com/office/officeart/2005/8/layout/hierarchy2"/>
    <dgm:cxn modelId="{2FF9678A-3B88-7945-AB56-6965F2E20981}" type="presOf" srcId="{D98AA5AE-F61D-4844-9D0C-5F11BA91B097}" destId="{B90FE25D-E43F-B944-95BF-D327A3088F8E}" srcOrd="1" destOrd="0" presId="urn:microsoft.com/office/officeart/2005/8/layout/hierarchy2"/>
    <dgm:cxn modelId="{5F6DE48A-1F15-2249-B12E-0A7031B59DEE}" type="presOf" srcId="{2E1FF159-3B6A-8A41-8DD0-B5012FAD5ADE}" destId="{4B221C60-31E5-B746-9379-AF6FE6DC1A06}" srcOrd="0" destOrd="0" presId="urn:microsoft.com/office/officeart/2005/8/layout/hierarchy2"/>
    <dgm:cxn modelId="{86DC8B97-9906-D54A-A565-16814BED837C}" type="presOf" srcId="{91A2B173-41A5-D94D-A61E-1488B44DB2FC}" destId="{A4DB4A92-C00B-C045-AFDB-A8B011B59403}" srcOrd="1" destOrd="0" presId="urn:microsoft.com/office/officeart/2005/8/layout/hierarchy2"/>
    <dgm:cxn modelId="{E1F34DA0-60DF-7C4D-9A8D-8B3DAB33080E}" type="presOf" srcId="{CE2BB51D-56E9-8F4C-BCFA-4EE145801CA8}" destId="{4F6C3266-FB7E-924C-955C-47B16CBBDB0A}" srcOrd="0" destOrd="0" presId="urn:microsoft.com/office/officeart/2005/8/layout/hierarchy2"/>
    <dgm:cxn modelId="{5E5F44A9-DCCD-AA41-847F-927D0EF7562A}" srcId="{7502AC16-6DBB-1543-A0E9-8F854A935915}" destId="{B50E6DF8-83D5-6A4F-BFED-C9664BA295F6}" srcOrd="1" destOrd="0" parTransId="{C3053665-620C-6540-810A-D6BAEBFEC16B}" sibTransId="{482A84E8-EBAD-954B-AC30-47F1E848BA86}"/>
    <dgm:cxn modelId="{4945C1B1-4093-6D40-9BFB-FFBCA0A0E25D}" type="presOf" srcId="{B908C7D9-6064-D64D-BF1C-78BAD050AAF6}" destId="{11B9D55C-FDDC-0C45-953A-FB0A717B197B}" srcOrd="0" destOrd="0" presId="urn:microsoft.com/office/officeart/2005/8/layout/hierarchy2"/>
    <dgm:cxn modelId="{EFC05AB2-0C20-9D45-8AF1-B9BD525BBB6D}" type="presOf" srcId="{7914B054-34BD-1C4E-BFF6-88461F1776EB}" destId="{D31FDBB9-3A3E-C340-81C1-24C82E6B3D2F}" srcOrd="1" destOrd="0" presId="urn:microsoft.com/office/officeart/2005/8/layout/hierarchy2"/>
    <dgm:cxn modelId="{01AA22BD-C85F-C547-9F72-3868412684C6}" type="presOf" srcId="{7914B054-34BD-1C4E-BFF6-88461F1776EB}" destId="{1DB4C2A5-D238-DF4F-B122-19DB1E6F2D20}" srcOrd="0" destOrd="0" presId="urn:microsoft.com/office/officeart/2005/8/layout/hierarchy2"/>
    <dgm:cxn modelId="{EEB827C0-2A39-314B-8303-BF55E649B2AD}" type="presOf" srcId="{41D9CCF2-3302-2248-A370-BB8A4CB8C40F}" destId="{C0F94753-949B-8B46-AD5D-803C8878A439}" srcOrd="0" destOrd="0" presId="urn:microsoft.com/office/officeart/2005/8/layout/hierarchy2"/>
    <dgm:cxn modelId="{7A9A93C0-8931-624E-BD14-CA8925FC1AC0}" type="presOf" srcId="{7502AC16-6DBB-1543-A0E9-8F854A935915}" destId="{4066C9E8-8D6A-C24B-915A-E9E7DBBF95FB}" srcOrd="0" destOrd="0" presId="urn:microsoft.com/office/officeart/2005/8/layout/hierarchy2"/>
    <dgm:cxn modelId="{17C926C6-C4AD-DB44-B728-4BD7789A8901}" type="presOf" srcId="{13AB0F3B-20E4-0F4B-8920-DCA4D512A315}" destId="{79D874CB-CAED-BC46-97F0-F586B92B9768}" srcOrd="0" destOrd="0" presId="urn:microsoft.com/office/officeart/2005/8/layout/hierarchy2"/>
    <dgm:cxn modelId="{45C081CE-F2F5-3645-8EF0-136B7117F2E7}" type="presOf" srcId="{D0C0547E-CC18-364E-9E96-502121D8FF2C}" destId="{3ADEF066-3AB8-774E-85F7-9DBB98BFFBDB}" srcOrd="1" destOrd="0" presId="urn:microsoft.com/office/officeart/2005/8/layout/hierarchy2"/>
    <dgm:cxn modelId="{997911D0-0DD5-4A48-ABBF-1B7CE2215ECA}" type="presOf" srcId="{D0C0547E-CC18-364E-9E96-502121D8FF2C}" destId="{58927960-180A-2A4B-8FC3-00DC2FD10216}" srcOrd="0" destOrd="0" presId="urn:microsoft.com/office/officeart/2005/8/layout/hierarchy2"/>
    <dgm:cxn modelId="{BCB142D0-BD35-CF40-898A-C83FD7D99FD8}" type="presOf" srcId="{34C20749-B92E-E040-AFF5-D3A964A52548}" destId="{A804F39E-97F2-394F-BB71-07C9E6D37929}" srcOrd="0" destOrd="0" presId="urn:microsoft.com/office/officeart/2005/8/layout/hierarchy2"/>
    <dgm:cxn modelId="{51A186D5-2A69-D04E-A218-8E4AEBEBAC8E}" type="presOf" srcId="{2E0C7D4B-76BA-8845-9DAF-4585B55622F9}" destId="{BEDB46F7-E317-9E41-A0DA-85CE7D3FD3B7}" srcOrd="0" destOrd="0" presId="urn:microsoft.com/office/officeart/2005/8/layout/hierarchy2"/>
    <dgm:cxn modelId="{79FE3AD7-2E46-5142-8B3D-B585B609BF09}" type="presOf" srcId="{51D4AE29-A96C-2B4B-A754-76CF8DB30BE4}" destId="{FAF9637B-2970-1F48-98B4-A1CF53825825}" srcOrd="0" destOrd="0" presId="urn:microsoft.com/office/officeart/2005/8/layout/hierarchy2"/>
    <dgm:cxn modelId="{6BC184D8-BBBC-9B48-8D46-16AB86523FBC}" srcId="{B50E6DF8-83D5-6A4F-BFED-C9664BA295F6}" destId="{B58F9B6C-6857-484D-9E08-7802BF9A8D6D}" srcOrd="0" destOrd="0" parTransId="{54E2D694-6F2D-3F46-8867-4D63E46E2767}" sibTransId="{2D435061-F922-9E45-AD82-AF89A025ED39}"/>
    <dgm:cxn modelId="{30B71FE7-DFFC-9D40-B3EF-F2AFBF1BEF5F}" type="presOf" srcId="{B58F9B6C-6857-484D-9E08-7802BF9A8D6D}" destId="{68651DE3-2F18-E946-99A5-5F80F13A0346}" srcOrd="0" destOrd="0" presId="urn:microsoft.com/office/officeart/2005/8/layout/hierarchy2"/>
    <dgm:cxn modelId="{56E964EA-DBA9-A846-88C5-80F32E43E50C}" type="presOf" srcId="{DA1C52AA-C311-8B46-91DA-73A6BFE1F40A}" destId="{253C4040-9BD3-4744-879C-BDBAA2596D1A}" srcOrd="0" destOrd="0" presId="urn:microsoft.com/office/officeart/2005/8/layout/hierarchy2"/>
    <dgm:cxn modelId="{817635F1-EE4D-EB4C-98F2-A215767804AD}" srcId="{DA1C52AA-C311-8B46-91DA-73A6BFE1F40A}" destId="{41D9CCF2-3302-2248-A370-BB8A4CB8C40F}" srcOrd="0" destOrd="0" parTransId="{D98AA5AE-F61D-4844-9D0C-5F11BA91B097}" sibTransId="{1C60FA70-27BE-9C4C-A526-259818E749D5}"/>
    <dgm:cxn modelId="{C874FAFD-038A-F24F-9E65-9AB59889F008}" srcId="{51D4AE29-A96C-2B4B-A754-76CF8DB30BE4}" destId="{BB16F086-6040-1C4D-B93C-F36092E73D37}" srcOrd="0" destOrd="0" parTransId="{7914B054-34BD-1C4E-BFF6-88461F1776EB}" sibTransId="{4BAB26A1-92C2-F24A-A4A2-62B1536D0E27}"/>
    <dgm:cxn modelId="{1C8C7199-13B4-594E-AB88-9E5E795D1375}" type="presParOf" srcId="{38E9558F-9769-CB44-82AA-D21A9C007780}" destId="{C58D26F7-AD4F-2449-81ED-554A7AF28901}" srcOrd="0" destOrd="0" presId="urn:microsoft.com/office/officeart/2005/8/layout/hierarchy2"/>
    <dgm:cxn modelId="{4B42785A-32C9-A24F-BFD3-623FEE181602}" type="presParOf" srcId="{C58D26F7-AD4F-2449-81ED-554A7AF28901}" destId="{11B9D55C-FDDC-0C45-953A-FB0A717B197B}" srcOrd="0" destOrd="0" presId="urn:microsoft.com/office/officeart/2005/8/layout/hierarchy2"/>
    <dgm:cxn modelId="{F5A2C7EC-2BA9-914B-8F58-781719B31BC3}" type="presParOf" srcId="{C58D26F7-AD4F-2449-81ED-554A7AF28901}" destId="{8FAAFBD3-468F-2B43-A380-33140675803D}" srcOrd="1" destOrd="0" presId="urn:microsoft.com/office/officeart/2005/8/layout/hierarchy2"/>
    <dgm:cxn modelId="{8D4FCF2E-60B2-1B4E-B447-74E2997798C9}" type="presParOf" srcId="{8FAAFBD3-468F-2B43-A380-33140675803D}" destId="{58927960-180A-2A4B-8FC3-00DC2FD10216}" srcOrd="0" destOrd="0" presId="urn:microsoft.com/office/officeart/2005/8/layout/hierarchy2"/>
    <dgm:cxn modelId="{0EDE097C-D993-D54A-A341-7CDAC58E261E}" type="presParOf" srcId="{58927960-180A-2A4B-8FC3-00DC2FD10216}" destId="{3ADEF066-3AB8-774E-85F7-9DBB98BFFBDB}" srcOrd="0" destOrd="0" presId="urn:microsoft.com/office/officeart/2005/8/layout/hierarchy2"/>
    <dgm:cxn modelId="{183B31B9-D92A-A249-84B1-30B45C6B1C36}" type="presParOf" srcId="{8FAAFBD3-468F-2B43-A380-33140675803D}" destId="{8DC55250-1412-474E-BF18-911C840EDFA7}" srcOrd="1" destOrd="0" presId="urn:microsoft.com/office/officeart/2005/8/layout/hierarchy2"/>
    <dgm:cxn modelId="{BFE27294-3C9E-D84C-AF49-8729FC3229D3}" type="presParOf" srcId="{8DC55250-1412-474E-BF18-911C840EDFA7}" destId="{4066C9E8-8D6A-C24B-915A-E9E7DBBF95FB}" srcOrd="0" destOrd="0" presId="urn:microsoft.com/office/officeart/2005/8/layout/hierarchy2"/>
    <dgm:cxn modelId="{43AD4DE6-62AB-A141-BC1D-E46A37DDBBEF}" type="presParOf" srcId="{8DC55250-1412-474E-BF18-911C840EDFA7}" destId="{C87ABA1C-3328-DD47-BBCB-DF87E6DD4F56}" srcOrd="1" destOrd="0" presId="urn:microsoft.com/office/officeart/2005/8/layout/hierarchy2"/>
    <dgm:cxn modelId="{22F56153-D9A1-024C-910E-7097C7E58C19}" type="presParOf" srcId="{C87ABA1C-3328-DD47-BBCB-DF87E6DD4F56}" destId="{BEDB46F7-E317-9E41-A0DA-85CE7D3FD3B7}" srcOrd="0" destOrd="0" presId="urn:microsoft.com/office/officeart/2005/8/layout/hierarchy2"/>
    <dgm:cxn modelId="{6F70B69D-466A-2D4F-AFDA-7D6CF6860B13}" type="presParOf" srcId="{BEDB46F7-E317-9E41-A0DA-85CE7D3FD3B7}" destId="{909C570D-100A-AA44-89FB-F8206E04A5EF}" srcOrd="0" destOrd="0" presId="urn:microsoft.com/office/officeart/2005/8/layout/hierarchy2"/>
    <dgm:cxn modelId="{48513DC6-F12C-5A43-8AF4-4CEBAB2C80EF}" type="presParOf" srcId="{C87ABA1C-3328-DD47-BBCB-DF87E6DD4F56}" destId="{2F3CB8C1-2C8C-A046-BB9F-95384896A3ED}" srcOrd="1" destOrd="0" presId="urn:microsoft.com/office/officeart/2005/8/layout/hierarchy2"/>
    <dgm:cxn modelId="{FB749E60-589D-D042-8D6B-2AECF079A720}" type="presParOf" srcId="{2F3CB8C1-2C8C-A046-BB9F-95384896A3ED}" destId="{0B6426CA-EF1F-6C48-8C1B-E9F3368C29B0}" srcOrd="0" destOrd="0" presId="urn:microsoft.com/office/officeart/2005/8/layout/hierarchy2"/>
    <dgm:cxn modelId="{1151708F-22B7-0C40-96FF-D972C91E16AA}" type="presParOf" srcId="{2F3CB8C1-2C8C-A046-BB9F-95384896A3ED}" destId="{518DD2B8-79B8-D946-B386-934AE8390DF8}" srcOrd="1" destOrd="0" presId="urn:microsoft.com/office/officeart/2005/8/layout/hierarchy2"/>
    <dgm:cxn modelId="{088A9F4A-3535-9A43-882B-2D25CF76FFFF}" type="presParOf" srcId="{518DD2B8-79B8-D946-B386-934AE8390DF8}" destId="{D6CE3E28-AFE2-F14B-B4E2-D3BF0187303D}" srcOrd="0" destOrd="0" presId="urn:microsoft.com/office/officeart/2005/8/layout/hierarchy2"/>
    <dgm:cxn modelId="{0E92377F-F7C8-364E-890A-011E759B4A73}" type="presParOf" srcId="{D6CE3E28-AFE2-F14B-B4E2-D3BF0187303D}" destId="{6CD190F6-031C-9146-92E1-5555B0181738}" srcOrd="0" destOrd="0" presId="urn:microsoft.com/office/officeart/2005/8/layout/hierarchy2"/>
    <dgm:cxn modelId="{55D41D40-2545-F44B-B8E4-478DF53E1972}" type="presParOf" srcId="{518DD2B8-79B8-D946-B386-934AE8390DF8}" destId="{C289A996-668F-DB41-8566-D566022F7BFE}" srcOrd="1" destOrd="0" presId="urn:microsoft.com/office/officeart/2005/8/layout/hierarchy2"/>
    <dgm:cxn modelId="{C2D64463-22B1-D04C-92C2-8FA1387ECA51}" type="presParOf" srcId="{C289A996-668F-DB41-8566-D566022F7BFE}" destId="{4F6C3266-FB7E-924C-955C-47B16CBBDB0A}" srcOrd="0" destOrd="0" presId="urn:microsoft.com/office/officeart/2005/8/layout/hierarchy2"/>
    <dgm:cxn modelId="{254B5484-3BB6-5848-93A6-834957DADD91}" type="presParOf" srcId="{C289A996-668F-DB41-8566-D566022F7BFE}" destId="{A8101BF2-7BC0-8E4F-8975-D221499B7E3D}" srcOrd="1" destOrd="0" presId="urn:microsoft.com/office/officeart/2005/8/layout/hierarchy2"/>
    <dgm:cxn modelId="{2FDDF39F-574B-C443-B147-D8D692B917D9}" type="presParOf" srcId="{C87ABA1C-3328-DD47-BBCB-DF87E6DD4F56}" destId="{BC047E80-32A4-DF44-9C24-FBB45FB16ED4}" srcOrd="2" destOrd="0" presId="urn:microsoft.com/office/officeart/2005/8/layout/hierarchy2"/>
    <dgm:cxn modelId="{C4A11EDD-876E-D841-A917-F6AF017C331A}" type="presParOf" srcId="{BC047E80-32A4-DF44-9C24-FBB45FB16ED4}" destId="{977469C6-78DA-BE49-9E25-C4FD9D93AD0D}" srcOrd="0" destOrd="0" presId="urn:microsoft.com/office/officeart/2005/8/layout/hierarchy2"/>
    <dgm:cxn modelId="{B8E205B9-81D3-2145-8A82-8861BA057579}" type="presParOf" srcId="{C87ABA1C-3328-DD47-BBCB-DF87E6DD4F56}" destId="{0F269DF7-7704-9A42-87E2-D0C18079A95E}" srcOrd="3" destOrd="0" presId="urn:microsoft.com/office/officeart/2005/8/layout/hierarchy2"/>
    <dgm:cxn modelId="{553D5E9B-16F6-304D-B4EA-5667234BF4F0}" type="presParOf" srcId="{0F269DF7-7704-9A42-87E2-D0C18079A95E}" destId="{25AC82D2-01AB-884C-A2A9-167289658DAF}" srcOrd="0" destOrd="0" presId="urn:microsoft.com/office/officeart/2005/8/layout/hierarchy2"/>
    <dgm:cxn modelId="{631C9391-B545-484A-A540-29129658A51D}" type="presParOf" srcId="{0F269DF7-7704-9A42-87E2-D0C18079A95E}" destId="{17E510B6-14B3-C442-ABC5-AAB152EDCF3D}" srcOrd="1" destOrd="0" presId="urn:microsoft.com/office/officeart/2005/8/layout/hierarchy2"/>
    <dgm:cxn modelId="{0F6B1EBA-15A5-C743-B83F-7F995A0AC056}" type="presParOf" srcId="{17E510B6-14B3-C442-ABC5-AAB152EDCF3D}" destId="{FEE2E189-E44F-7444-B8C7-D2303A81C9F2}" srcOrd="0" destOrd="0" presId="urn:microsoft.com/office/officeart/2005/8/layout/hierarchy2"/>
    <dgm:cxn modelId="{E761F5DA-F965-CF46-8709-3FE0126A536A}" type="presParOf" srcId="{FEE2E189-E44F-7444-B8C7-D2303A81C9F2}" destId="{3ED0322C-8CFD-624B-A7B8-96E4A3B9AFF4}" srcOrd="0" destOrd="0" presId="urn:microsoft.com/office/officeart/2005/8/layout/hierarchy2"/>
    <dgm:cxn modelId="{04165B3F-5596-784E-9D77-8631702DA44E}" type="presParOf" srcId="{17E510B6-14B3-C442-ABC5-AAB152EDCF3D}" destId="{77D40B70-C447-044B-9138-0412DA9F598C}" srcOrd="1" destOrd="0" presId="urn:microsoft.com/office/officeart/2005/8/layout/hierarchy2"/>
    <dgm:cxn modelId="{9807187E-D4AF-5647-83D6-33C2AAD73C5C}" type="presParOf" srcId="{77D40B70-C447-044B-9138-0412DA9F598C}" destId="{68651DE3-2F18-E946-99A5-5F80F13A0346}" srcOrd="0" destOrd="0" presId="urn:microsoft.com/office/officeart/2005/8/layout/hierarchy2"/>
    <dgm:cxn modelId="{F6B5E450-4AA9-8C46-BB75-6FD06B4A57E3}" type="presParOf" srcId="{77D40B70-C447-044B-9138-0412DA9F598C}" destId="{066B49B7-9EBE-994E-95C2-B6BA66D71858}" srcOrd="1" destOrd="0" presId="urn:microsoft.com/office/officeart/2005/8/layout/hierarchy2"/>
    <dgm:cxn modelId="{78824990-16D2-2548-9CBB-7E147F8311D4}" type="presParOf" srcId="{C87ABA1C-3328-DD47-BBCB-DF87E6DD4F56}" destId="{79D874CB-CAED-BC46-97F0-F586B92B9768}" srcOrd="4" destOrd="0" presId="urn:microsoft.com/office/officeart/2005/8/layout/hierarchy2"/>
    <dgm:cxn modelId="{79800B85-3301-294A-9272-E9F97BC857B3}" type="presParOf" srcId="{79D874CB-CAED-BC46-97F0-F586B92B9768}" destId="{3E52F2BE-68F4-9043-AD3D-BA46B25363CE}" srcOrd="0" destOrd="0" presId="urn:microsoft.com/office/officeart/2005/8/layout/hierarchy2"/>
    <dgm:cxn modelId="{7EF6DB98-A3AD-1F4F-8C9E-F2D418B4F8DC}" type="presParOf" srcId="{C87ABA1C-3328-DD47-BBCB-DF87E6DD4F56}" destId="{4E909672-8524-D64D-859F-63C7B211D9DA}" srcOrd="5" destOrd="0" presId="urn:microsoft.com/office/officeart/2005/8/layout/hierarchy2"/>
    <dgm:cxn modelId="{2EEF93E1-AA5C-D04D-8412-35169BA3CFB7}" type="presParOf" srcId="{4E909672-8524-D64D-859F-63C7B211D9DA}" destId="{253C4040-9BD3-4744-879C-BDBAA2596D1A}" srcOrd="0" destOrd="0" presId="urn:microsoft.com/office/officeart/2005/8/layout/hierarchy2"/>
    <dgm:cxn modelId="{83CAD91D-00EB-3F43-8448-BC9AFB265278}" type="presParOf" srcId="{4E909672-8524-D64D-859F-63C7B211D9DA}" destId="{0CC7C265-3CD9-6545-B3D0-55AE11503554}" srcOrd="1" destOrd="0" presId="urn:microsoft.com/office/officeart/2005/8/layout/hierarchy2"/>
    <dgm:cxn modelId="{064EF7BC-7B35-0744-A224-A9CAC0E9AAD5}" type="presParOf" srcId="{0CC7C265-3CD9-6545-B3D0-55AE11503554}" destId="{CFA387C3-CC92-CA4F-AC49-13F8C0336021}" srcOrd="0" destOrd="0" presId="urn:microsoft.com/office/officeart/2005/8/layout/hierarchy2"/>
    <dgm:cxn modelId="{2AC9619B-10B9-BA4D-834B-AFBCDB31CEF2}" type="presParOf" srcId="{CFA387C3-CC92-CA4F-AC49-13F8C0336021}" destId="{B90FE25D-E43F-B944-95BF-D327A3088F8E}" srcOrd="0" destOrd="0" presId="urn:microsoft.com/office/officeart/2005/8/layout/hierarchy2"/>
    <dgm:cxn modelId="{8A993D8B-C275-A541-9922-D98591A48B3B}" type="presParOf" srcId="{0CC7C265-3CD9-6545-B3D0-55AE11503554}" destId="{EF7CAA81-6216-6941-B934-1CE3F0083C52}" srcOrd="1" destOrd="0" presId="urn:microsoft.com/office/officeart/2005/8/layout/hierarchy2"/>
    <dgm:cxn modelId="{A481C82B-A44E-5B40-A8CF-1CAC3303C174}" type="presParOf" srcId="{EF7CAA81-6216-6941-B934-1CE3F0083C52}" destId="{C0F94753-949B-8B46-AD5D-803C8878A439}" srcOrd="0" destOrd="0" presId="urn:microsoft.com/office/officeart/2005/8/layout/hierarchy2"/>
    <dgm:cxn modelId="{4A1BB872-1957-EC42-9AD0-3C8716BCC145}" type="presParOf" srcId="{EF7CAA81-6216-6941-B934-1CE3F0083C52}" destId="{0CA7F98A-23BC-774A-9C8E-29627EA2123B}" srcOrd="1" destOrd="0" presId="urn:microsoft.com/office/officeart/2005/8/layout/hierarchy2"/>
    <dgm:cxn modelId="{2E18F09C-EDBF-C345-8DB2-AA1DB665362C}" type="presParOf" srcId="{8FAAFBD3-468F-2B43-A380-33140675803D}" destId="{DBF53559-8011-7F44-9BC4-A813C4B92A6F}" srcOrd="2" destOrd="0" presId="urn:microsoft.com/office/officeart/2005/8/layout/hierarchy2"/>
    <dgm:cxn modelId="{4336F356-17E5-4847-B753-1D9ED22363D6}" type="presParOf" srcId="{DBF53559-8011-7F44-9BC4-A813C4B92A6F}" destId="{C2B9FB52-6CB0-A045-8209-93CAAB2F126D}" srcOrd="0" destOrd="0" presId="urn:microsoft.com/office/officeart/2005/8/layout/hierarchy2"/>
    <dgm:cxn modelId="{E363E4CE-23A9-5744-A232-8E9EFCE8D8C1}" type="presParOf" srcId="{8FAAFBD3-468F-2B43-A380-33140675803D}" destId="{BF39B00C-FB34-FC41-9443-BDC8A6447A09}" srcOrd="3" destOrd="0" presId="urn:microsoft.com/office/officeart/2005/8/layout/hierarchy2"/>
    <dgm:cxn modelId="{D7D6ACE5-3DE3-D341-A0F3-4DAFE06CF5EF}" type="presParOf" srcId="{BF39B00C-FB34-FC41-9443-BDC8A6447A09}" destId="{6D3198D1-A4D7-A547-A032-0D1A761B06D4}" srcOrd="0" destOrd="0" presId="urn:microsoft.com/office/officeart/2005/8/layout/hierarchy2"/>
    <dgm:cxn modelId="{6B86DA88-4D12-DE47-A3EF-7395D96D0C79}" type="presParOf" srcId="{BF39B00C-FB34-FC41-9443-BDC8A6447A09}" destId="{6A3DA525-5030-BE4C-B46E-4CFEA0BACF65}" srcOrd="1" destOrd="0" presId="urn:microsoft.com/office/officeart/2005/8/layout/hierarchy2"/>
    <dgm:cxn modelId="{CE53B5B7-3449-2A4B-A021-70A7C8EFE18B}" type="presParOf" srcId="{6A3DA525-5030-BE4C-B46E-4CFEA0BACF65}" destId="{A804F39E-97F2-394F-BB71-07C9E6D37929}" srcOrd="0" destOrd="0" presId="urn:microsoft.com/office/officeart/2005/8/layout/hierarchy2"/>
    <dgm:cxn modelId="{0F719A3C-B3BE-2947-85E5-AB401FF91F2A}" type="presParOf" srcId="{A804F39E-97F2-394F-BB71-07C9E6D37929}" destId="{FEB17E52-144E-9643-B338-5BE6E3A271FA}" srcOrd="0" destOrd="0" presId="urn:microsoft.com/office/officeart/2005/8/layout/hierarchy2"/>
    <dgm:cxn modelId="{426F1F10-D6F1-EC49-94E2-FBFAB99829AB}" type="presParOf" srcId="{6A3DA525-5030-BE4C-B46E-4CFEA0BACF65}" destId="{8D3290F0-77A4-D743-BD56-8A6B4371CDB8}" srcOrd="1" destOrd="0" presId="urn:microsoft.com/office/officeart/2005/8/layout/hierarchy2"/>
    <dgm:cxn modelId="{1CA78F2A-89F9-7E40-9824-9D9E0F80E316}" type="presParOf" srcId="{8D3290F0-77A4-D743-BD56-8A6B4371CDB8}" destId="{4B221C60-31E5-B746-9379-AF6FE6DC1A06}" srcOrd="0" destOrd="0" presId="urn:microsoft.com/office/officeart/2005/8/layout/hierarchy2"/>
    <dgm:cxn modelId="{25B55952-A91E-124A-B2B3-7CF76A9DA099}" type="presParOf" srcId="{8D3290F0-77A4-D743-BD56-8A6B4371CDB8}" destId="{0A50E9E8-C4E7-E845-B3B4-515C5A8C7AAE}" srcOrd="1" destOrd="0" presId="urn:microsoft.com/office/officeart/2005/8/layout/hierarchy2"/>
    <dgm:cxn modelId="{B24D03C3-AB7B-F74C-877C-09114AA43920}" type="presParOf" srcId="{0A50E9E8-C4E7-E845-B3B4-515C5A8C7AAE}" destId="{55600B25-0B38-C44C-AE5C-EA0022C1C283}" srcOrd="0" destOrd="0" presId="urn:microsoft.com/office/officeart/2005/8/layout/hierarchy2"/>
    <dgm:cxn modelId="{2327525C-B934-194D-B610-DD2907C1406F}" type="presParOf" srcId="{55600B25-0B38-C44C-AE5C-EA0022C1C283}" destId="{A4DB4A92-C00B-C045-AFDB-A8B011B59403}" srcOrd="0" destOrd="0" presId="urn:microsoft.com/office/officeart/2005/8/layout/hierarchy2"/>
    <dgm:cxn modelId="{9585AEB1-912D-E644-AC68-34E66B9E6157}" type="presParOf" srcId="{0A50E9E8-C4E7-E845-B3B4-515C5A8C7AAE}" destId="{E301DA2B-5BAA-6F45-B507-C41B4F2D4947}" srcOrd="1" destOrd="0" presId="urn:microsoft.com/office/officeart/2005/8/layout/hierarchy2"/>
    <dgm:cxn modelId="{4CD0B402-9DFC-6444-B051-7320176F0AB7}" type="presParOf" srcId="{E301DA2B-5BAA-6F45-B507-C41B4F2D4947}" destId="{8C0CE3D4-23A5-034B-A73A-67984EFFC9C6}" srcOrd="0" destOrd="0" presId="urn:microsoft.com/office/officeart/2005/8/layout/hierarchy2"/>
    <dgm:cxn modelId="{9E559051-18D7-744D-B2EE-386650FA3BBA}" type="presParOf" srcId="{E301DA2B-5BAA-6F45-B507-C41B4F2D4947}" destId="{10AC1C07-C4EB-3F4A-89EA-B81A5996190E}" srcOrd="1" destOrd="0" presId="urn:microsoft.com/office/officeart/2005/8/layout/hierarchy2"/>
    <dgm:cxn modelId="{ED9E873E-6CCC-8545-A3ED-58B3A16947E5}" type="presParOf" srcId="{6A3DA525-5030-BE4C-B46E-4CFEA0BACF65}" destId="{E9EB4CF7-3B4D-6C4D-89D5-9405731FE70E}" srcOrd="2" destOrd="0" presId="urn:microsoft.com/office/officeart/2005/8/layout/hierarchy2"/>
    <dgm:cxn modelId="{CD8A2C86-4822-9B41-ADD5-52E5DF26E8F8}" type="presParOf" srcId="{E9EB4CF7-3B4D-6C4D-89D5-9405731FE70E}" destId="{0910BA61-EBDF-9D49-86A1-D87EE6F9247E}" srcOrd="0" destOrd="0" presId="urn:microsoft.com/office/officeart/2005/8/layout/hierarchy2"/>
    <dgm:cxn modelId="{A074B350-FAC4-BE45-8D09-0DAF053B2DAA}" type="presParOf" srcId="{6A3DA525-5030-BE4C-B46E-4CFEA0BACF65}" destId="{AB70FD44-F35C-9443-B267-6B412DB468A3}" srcOrd="3" destOrd="0" presId="urn:microsoft.com/office/officeart/2005/8/layout/hierarchy2"/>
    <dgm:cxn modelId="{AFCB8F44-865F-A349-B709-7A4A60D239DA}" type="presParOf" srcId="{AB70FD44-F35C-9443-B267-6B412DB468A3}" destId="{FAF9637B-2970-1F48-98B4-A1CF53825825}" srcOrd="0" destOrd="0" presId="urn:microsoft.com/office/officeart/2005/8/layout/hierarchy2"/>
    <dgm:cxn modelId="{C8926F0C-9866-FF46-9241-FB08DCAE3AF0}" type="presParOf" srcId="{AB70FD44-F35C-9443-B267-6B412DB468A3}" destId="{931E82A3-7E3C-DD47-B013-0DD768E06BB9}" srcOrd="1" destOrd="0" presId="urn:microsoft.com/office/officeart/2005/8/layout/hierarchy2"/>
    <dgm:cxn modelId="{5A936E84-5C11-264B-A8FB-6ACCDAA9E671}" type="presParOf" srcId="{931E82A3-7E3C-DD47-B013-0DD768E06BB9}" destId="{1DB4C2A5-D238-DF4F-B122-19DB1E6F2D20}" srcOrd="0" destOrd="0" presId="urn:microsoft.com/office/officeart/2005/8/layout/hierarchy2"/>
    <dgm:cxn modelId="{13D3C272-F8A5-1D4D-A6EF-A7E4618C1837}" type="presParOf" srcId="{1DB4C2A5-D238-DF4F-B122-19DB1E6F2D20}" destId="{D31FDBB9-3A3E-C340-81C1-24C82E6B3D2F}" srcOrd="0" destOrd="0" presId="urn:microsoft.com/office/officeart/2005/8/layout/hierarchy2"/>
    <dgm:cxn modelId="{9105A890-4CF0-7644-BD18-419DDFD5F82A}" type="presParOf" srcId="{931E82A3-7E3C-DD47-B013-0DD768E06BB9}" destId="{E72A9E06-F094-5749-83CA-AF4017902E8B}" srcOrd="1" destOrd="0" presId="urn:microsoft.com/office/officeart/2005/8/layout/hierarchy2"/>
    <dgm:cxn modelId="{A5F2A465-521A-784C-8127-05306362D00A}" type="presParOf" srcId="{E72A9E06-F094-5749-83CA-AF4017902E8B}" destId="{D0AACAC4-89C5-8348-A9EB-3B9BFE8BE140}" srcOrd="0" destOrd="0" presId="urn:microsoft.com/office/officeart/2005/8/layout/hierarchy2"/>
    <dgm:cxn modelId="{FB7AA23D-DDDB-9341-97B8-6F64ACEE4210}" type="presParOf" srcId="{E72A9E06-F094-5749-83CA-AF4017902E8B}" destId="{F8064177-88F4-0E4D-94CA-5266B17298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FFDA6A-C09B-7945-96DC-BD4CC7CF34E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08C7D9-6064-D64D-BF1C-78BAD050AAF6}">
      <dgm:prSet phldrT="[Text]"/>
      <dgm:spPr/>
      <dgm:t>
        <a:bodyPr/>
        <a:lstStyle/>
        <a:p>
          <a:r>
            <a:rPr lang="en-US" dirty="0"/>
            <a:t>Model Search</a:t>
          </a:r>
        </a:p>
      </dgm:t>
    </dgm:pt>
    <dgm:pt modelId="{CFF34D78-B3ED-FF4B-A54F-78CEEEA7875D}" type="parTrans" cxnId="{F3056E1E-02FF-214B-A73B-6528934605DB}">
      <dgm:prSet/>
      <dgm:spPr/>
      <dgm:t>
        <a:bodyPr/>
        <a:lstStyle/>
        <a:p>
          <a:endParaRPr lang="en-US"/>
        </a:p>
      </dgm:t>
    </dgm:pt>
    <dgm:pt modelId="{FF8CC0F9-FF0A-E345-9438-3EABDBF8DF51}" type="sibTrans" cxnId="{F3056E1E-02FF-214B-A73B-6528934605DB}">
      <dgm:prSet/>
      <dgm:spPr/>
      <dgm:t>
        <a:bodyPr/>
        <a:lstStyle/>
        <a:p>
          <a:endParaRPr lang="en-US"/>
        </a:p>
      </dgm:t>
    </dgm:pt>
    <dgm:pt modelId="{7502AC16-6DBB-1543-A0E9-8F854A935915}">
      <dgm:prSet phldrT="[Text]"/>
      <dgm:spPr/>
      <dgm:t>
        <a:bodyPr/>
        <a:lstStyle/>
        <a:p>
          <a:r>
            <a:rPr lang="en-US" dirty="0"/>
            <a:t>Architecture Search</a:t>
          </a:r>
        </a:p>
      </dgm:t>
    </dgm:pt>
    <dgm:pt modelId="{D0C0547E-CC18-364E-9E96-502121D8FF2C}" type="parTrans" cxnId="{71F2240D-FD89-8A4E-8E50-C5C9E96BBC44}">
      <dgm:prSet/>
      <dgm:spPr/>
      <dgm:t>
        <a:bodyPr/>
        <a:lstStyle/>
        <a:p>
          <a:endParaRPr lang="en-US"/>
        </a:p>
      </dgm:t>
    </dgm:pt>
    <dgm:pt modelId="{6E36D85F-129B-B140-983E-D3477B9ADA58}" type="sibTrans" cxnId="{71F2240D-FD89-8A4E-8E50-C5C9E96BBC44}">
      <dgm:prSet/>
      <dgm:spPr/>
      <dgm:t>
        <a:bodyPr/>
        <a:lstStyle/>
        <a:p>
          <a:endParaRPr lang="en-US"/>
        </a:p>
      </dgm:t>
    </dgm:pt>
    <dgm:pt modelId="{865B35B3-F519-5648-992E-F6CEDA0B30EF}">
      <dgm:prSet phldrT="[Text]"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2E0C7D4B-76BA-8845-9DAF-4585B55622F9}" type="parTrans" cxnId="{E2426648-E1C7-1A46-963B-59E4D7FF8CAE}">
      <dgm:prSet/>
      <dgm:spPr/>
      <dgm:t>
        <a:bodyPr/>
        <a:lstStyle/>
        <a:p>
          <a:endParaRPr lang="en-US"/>
        </a:p>
      </dgm:t>
    </dgm:pt>
    <dgm:pt modelId="{D600FBA5-7BCC-F94A-A423-3AADFC6C565C}" type="sibTrans" cxnId="{E2426648-E1C7-1A46-963B-59E4D7FF8CAE}">
      <dgm:prSet/>
      <dgm:spPr/>
      <dgm:t>
        <a:bodyPr/>
        <a:lstStyle/>
        <a:p>
          <a:endParaRPr lang="en-US"/>
        </a:p>
      </dgm:t>
    </dgm:pt>
    <dgm:pt modelId="{B50E6DF8-83D5-6A4F-BFED-C9664BA295F6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C3053665-620C-6540-810A-D6BAEBFEC16B}" type="parTrans" cxnId="{5E5F44A9-DCCD-AA41-847F-927D0EF7562A}">
      <dgm:prSet/>
      <dgm:spPr/>
      <dgm:t>
        <a:bodyPr/>
        <a:lstStyle/>
        <a:p>
          <a:endParaRPr lang="en-US"/>
        </a:p>
      </dgm:t>
    </dgm:pt>
    <dgm:pt modelId="{482A84E8-EBAD-954B-AC30-47F1E848BA86}" type="sibTrans" cxnId="{5E5F44A9-DCCD-AA41-847F-927D0EF7562A}">
      <dgm:prSet/>
      <dgm:spPr/>
      <dgm:t>
        <a:bodyPr/>
        <a:lstStyle/>
        <a:p>
          <a:endParaRPr lang="en-US"/>
        </a:p>
      </dgm:t>
    </dgm:pt>
    <dgm:pt modelId="{A19DCE84-84EB-844C-A3DC-32582DD6744A}">
      <dgm:prSet phldrT="[Text]"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4A235F26-32B1-F443-B313-8928DC0DC893}" type="parTrans" cxnId="{7EA07E30-2121-3A4D-AE48-F1AB6E878A79}">
      <dgm:prSet/>
      <dgm:spPr/>
      <dgm:t>
        <a:bodyPr/>
        <a:lstStyle/>
        <a:p>
          <a:endParaRPr lang="en-US"/>
        </a:p>
      </dgm:t>
    </dgm:pt>
    <dgm:pt modelId="{38060E88-C308-EB46-8DA2-6EE4F6577C6D}" type="sibTrans" cxnId="{7EA07E30-2121-3A4D-AE48-F1AB6E878A79}">
      <dgm:prSet/>
      <dgm:spPr/>
      <dgm:t>
        <a:bodyPr/>
        <a:lstStyle/>
        <a:p>
          <a:endParaRPr lang="en-US"/>
        </a:p>
      </dgm:t>
    </dgm:pt>
    <dgm:pt modelId="{2E1FF159-3B6A-8A41-8DD0-B5012FAD5ADE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34C20749-B92E-E040-AFF5-D3A964A52548}" type="parTrans" cxnId="{13E5B209-5237-9D43-89CC-EAAC4F2DEB64}">
      <dgm:prSet/>
      <dgm:spPr/>
      <dgm:t>
        <a:bodyPr/>
        <a:lstStyle/>
        <a:p>
          <a:endParaRPr lang="en-US"/>
        </a:p>
      </dgm:t>
    </dgm:pt>
    <dgm:pt modelId="{040A5B00-6E41-B84D-A9BF-58C32F9009A3}" type="sibTrans" cxnId="{13E5B209-5237-9D43-89CC-EAAC4F2DEB64}">
      <dgm:prSet/>
      <dgm:spPr/>
      <dgm:t>
        <a:bodyPr/>
        <a:lstStyle/>
        <a:p>
          <a:endParaRPr lang="en-US"/>
        </a:p>
      </dgm:t>
    </dgm:pt>
    <dgm:pt modelId="{CE2BB51D-56E9-8F4C-BCFA-4EE145801CA8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600" dirty="0" err="1">
              <a:solidFill>
                <a:schemeClr val="tx1"/>
              </a:solidFill>
            </a:rPr>
            <a:t>Miikkulainen</a:t>
          </a:r>
          <a:r>
            <a:rPr lang="en-US" sz="1600" dirty="0">
              <a:solidFill>
                <a:schemeClr val="tx1"/>
              </a:solidFill>
            </a:rPr>
            <a:t> 2017 – Evolving DNNs</a:t>
          </a:r>
        </a:p>
        <a:p>
          <a:r>
            <a:rPr lang="en-US" sz="1600" dirty="0">
              <a:solidFill>
                <a:schemeClr val="tx1"/>
              </a:solidFill>
            </a:rPr>
            <a:t>Liu 2018 – Hierarchical Representations</a:t>
          </a:r>
        </a:p>
        <a:p>
          <a:r>
            <a:rPr lang="en-US" sz="1600" dirty="0">
              <a:solidFill>
                <a:schemeClr val="tx1"/>
              </a:solidFill>
            </a:rPr>
            <a:t>Real 2018 – Regularized Evolution</a:t>
          </a:r>
        </a:p>
      </dgm:t>
    </dgm:pt>
    <dgm:pt modelId="{BE43A899-6A42-4746-94EE-EFE089BE4898}" type="parTrans" cxnId="{2A77BA79-C215-754A-92D2-5DB33A8D4A50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8907AA-B495-4241-AA0F-65B3A44969AB}" type="sibTrans" cxnId="{2A77BA79-C215-754A-92D2-5DB33A8D4A50}">
      <dgm:prSet/>
      <dgm:spPr/>
      <dgm:t>
        <a:bodyPr/>
        <a:lstStyle/>
        <a:p>
          <a:endParaRPr lang="en-US"/>
        </a:p>
      </dgm:t>
    </dgm:pt>
    <dgm:pt modelId="{51D4AE29-A96C-2B4B-A754-76CF8DB30BE4}">
      <dgm:prSet phldrT="[Text]"/>
      <dgm:spPr/>
      <dgm:t>
        <a:bodyPr/>
        <a:lstStyle/>
        <a:p>
          <a:r>
            <a:rPr lang="en-US" dirty="0"/>
            <a:t>Scheduling</a:t>
          </a:r>
        </a:p>
      </dgm:t>
    </dgm:pt>
    <dgm:pt modelId="{464BA100-10EE-6349-AD6B-8B0759FBFDBA}" type="parTrans" cxnId="{8E8AE273-3723-314D-8B32-91ADDBA5D9EE}">
      <dgm:prSet/>
      <dgm:spPr/>
      <dgm:t>
        <a:bodyPr/>
        <a:lstStyle/>
        <a:p>
          <a:endParaRPr lang="en-US"/>
        </a:p>
      </dgm:t>
    </dgm:pt>
    <dgm:pt modelId="{1E2C3672-C35F-4A41-88CA-2639565D8A01}" type="sibTrans" cxnId="{8E8AE273-3723-314D-8B32-91ADDBA5D9EE}">
      <dgm:prSet/>
      <dgm:spPr/>
      <dgm:t>
        <a:bodyPr/>
        <a:lstStyle/>
        <a:p>
          <a:endParaRPr lang="en-US"/>
        </a:p>
      </dgm:t>
    </dgm:pt>
    <dgm:pt modelId="{B58F9B6C-6857-484D-9E08-7802BF9A8D6D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600" dirty="0" err="1">
              <a:solidFill>
                <a:schemeClr val="tx1"/>
              </a:solidFill>
            </a:rPr>
            <a:t>Zoph</a:t>
          </a:r>
          <a:r>
            <a:rPr lang="en-US" sz="1600" dirty="0">
              <a:solidFill>
                <a:schemeClr val="tx1"/>
              </a:solidFill>
            </a:rPr>
            <a:t> 2016 – NAS</a:t>
          </a:r>
        </a:p>
        <a:p>
          <a:r>
            <a:rPr lang="en-US" sz="1600" dirty="0">
              <a:solidFill>
                <a:schemeClr val="tx1"/>
              </a:solidFill>
            </a:rPr>
            <a:t>Baker 2017 – Designing NN Architectures using RL</a:t>
          </a:r>
        </a:p>
        <a:p>
          <a:r>
            <a:rPr lang="en-US" sz="1600" dirty="0">
              <a:solidFill>
                <a:schemeClr val="tx1"/>
              </a:solidFill>
            </a:rPr>
            <a:t>Pham 2018 – ENAS</a:t>
          </a:r>
        </a:p>
      </dgm:t>
    </dgm:pt>
    <dgm:pt modelId="{54E2D694-6F2D-3F46-8867-4D63E46E2767}" type="parTrans" cxnId="{6BC184D8-BBBC-9B48-8D46-16AB86523FBC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D435061-F922-9E45-AD82-AF89A025ED39}" type="sibTrans" cxnId="{6BC184D8-BBBC-9B48-8D46-16AB86523FBC}">
      <dgm:prSet/>
      <dgm:spPr/>
      <dgm:t>
        <a:bodyPr/>
        <a:lstStyle/>
        <a:p>
          <a:endParaRPr lang="en-US"/>
        </a:p>
      </dgm:t>
    </dgm:pt>
    <dgm:pt modelId="{DA1C52AA-C311-8B46-91DA-73A6BFE1F40A}">
      <dgm:prSet phldrT="[Text]" custT="1"/>
      <dgm:spPr/>
      <dgm:t>
        <a:bodyPr/>
        <a:lstStyle/>
        <a:p>
          <a:r>
            <a:rPr lang="en-US" sz="2200" dirty="0"/>
            <a:t>Other Approaches</a:t>
          </a:r>
        </a:p>
      </dgm:t>
    </dgm:pt>
    <dgm:pt modelId="{13AB0F3B-20E4-0F4B-8920-DCA4D512A315}" type="parTrans" cxnId="{C184BD6D-83EB-AB49-B5C6-354B3E5688F3}">
      <dgm:prSet/>
      <dgm:spPr/>
      <dgm:t>
        <a:bodyPr/>
        <a:lstStyle/>
        <a:p>
          <a:endParaRPr lang="en-US"/>
        </a:p>
      </dgm:t>
    </dgm:pt>
    <dgm:pt modelId="{5314F9EA-6BAB-5947-A8D2-74F8C460A438}" type="sibTrans" cxnId="{C184BD6D-83EB-AB49-B5C6-354B3E5688F3}">
      <dgm:prSet/>
      <dgm:spPr/>
      <dgm:t>
        <a:bodyPr/>
        <a:lstStyle/>
        <a:p>
          <a:endParaRPr lang="en-US"/>
        </a:p>
      </dgm:t>
    </dgm:pt>
    <dgm:pt modelId="{41D9CCF2-3302-2248-A370-BB8A4CB8C40F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Liu 2017 – Progressive NAS</a:t>
          </a:r>
        </a:p>
        <a:p>
          <a:r>
            <a:rPr lang="en-US" sz="1600" dirty="0">
              <a:solidFill>
                <a:schemeClr val="tx1"/>
              </a:solidFill>
            </a:rPr>
            <a:t>Baker 2018 – Accelerating NAS using Performance Prediction</a:t>
          </a:r>
        </a:p>
        <a:p>
          <a:r>
            <a:rPr lang="en-US" sz="1600" dirty="0">
              <a:solidFill>
                <a:schemeClr val="tx1"/>
              </a:solidFill>
            </a:rPr>
            <a:t>Liu 2018 – DARTS</a:t>
          </a:r>
        </a:p>
      </dgm:t>
    </dgm:pt>
    <dgm:pt modelId="{D98AA5AE-F61D-4844-9D0C-5F11BA91B097}" type="parTrans" cxnId="{817635F1-EE4D-EB4C-98F2-A215767804AD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C60FA70-27BE-9C4C-A526-259818E749D5}" type="sibTrans" cxnId="{817635F1-EE4D-EB4C-98F2-A215767804AD}">
      <dgm:prSet/>
      <dgm:spPr/>
      <dgm:t>
        <a:bodyPr/>
        <a:lstStyle/>
        <a:p>
          <a:endParaRPr lang="en-US"/>
        </a:p>
      </dgm:t>
    </dgm:pt>
    <dgm:pt modelId="{310F24C6-6FFB-E543-99D3-13679C448762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600" dirty="0" err="1">
              <a:solidFill>
                <a:schemeClr val="tx1"/>
              </a:solidFill>
            </a:rPr>
            <a:t>Bergstra</a:t>
          </a:r>
          <a:r>
            <a:rPr lang="en-US" sz="1600" dirty="0">
              <a:solidFill>
                <a:schemeClr val="tx1"/>
              </a:solidFill>
            </a:rPr>
            <a:t> 2012 – Random search</a:t>
          </a:r>
        </a:p>
        <a:p>
          <a:r>
            <a:rPr lang="en-US" sz="1600" dirty="0" err="1">
              <a:solidFill>
                <a:schemeClr val="tx1"/>
              </a:solidFill>
            </a:rPr>
            <a:t>Bergstra</a:t>
          </a:r>
          <a:r>
            <a:rPr lang="en-US" sz="1600" dirty="0">
              <a:solidFill>
                <a:schemeClr val="tx1"/>
              </a:solidFill>
            </a:rPr>
            <a:t> 2013 – Making a Science of Model Search</a:t>
          </a:r>
        </a:p>
        <a:p>
          <a:r>
            <a:rPr lang="en-US" sz="1600" dirty="0">
              <a:solidFill>
                <a:schemeClr val="tx1"/>
              </a:solidFill>
            </a:rPr>
            <a:t>Snoek 2012 – Bayesian optimization</a:t>
          </a:r>
        </a:p>
      </dgm:t>
    </dgm:pt>
    <dgm:pt modelId="{91A2B173-41A5-D94D-A61E-1488B44DB2FC}" type="parTrans" cxnId="{3DDF0B02-6313-4646-ABC8-C9CA5D4D5A5C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CFF7AC-0FB0-D645-90C4-D9C43EA46EC4}" type="sibTrans" cxnId="{3DDF0B02-6313-4646-ABC8-C9CA5D4D5A5C}">
      <dgm:prSet/>
      <dgm:spPr/>
      <dgm:t>
        <a:bodyPr/>
        <a:lstStyle/>
        <a:p>
          <a:endParaRPr lang="en-US"/>
        </a:p>
      </dgm:t>
    </dgm:pt>
    <dgm:pt modelId="{BB16F086-6040-1C4D-B93C-F36092E73D37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Smith 2017 – Cyclical learning rates</a:t>
          </a:r>
        </a:p>
        <a:p>
          <a:r>
            <a:rPr lang="en-US" sz="1600" dirty="0" err="1">
              <a:solidFill>
                <a:schemeClr val="tx1"/>
              </a:solidFill>
            </a:rPr>
            <a:t>Loschilov</a:t>
          </a:r>
          <a:r>
            <a:rPr lang="en-US" sz="1600" dirty="0">
              <a:solidFill>
                <a:schemeClr val="tx1"/>
              </a:solidFill>
            </a:rPr>
            <a:t> 2017 – SGDR</a:t>
          </a:r>
        </a:p>
        <a:p>
          <a:r>
            <a:rPr lang="en-US" sz="1600" dirty="0">
              <a:solidFill>
                <a:schemeClr val="tx1"/>
              </a:solidFill>
            </a:rPr>
            <a:t>Goyal 2017 – Accurate, large minibatch SGD</a:t>
          </a:r>
        </a:p>
      </dgm:t>
    </dgm:pt>
    <dgm:pt modelId="{7914B054-34BD-1C4E-BFF6-88461F1776EB}" type="parTrans" cxnId="{C874FAFD-038A-F24F-9E65-9AB59889F008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AB26A1-92C2-F24A-A4A2-62B1536D0E27}" type="sibTrans" cxnId="{C874FAFD-038A-F24F-9E65-9AB59889F008}">
      <dgm:prSet/>
      <dgm:spPr/>
      <dgm:t>
        <a:bodyPr/>
        <a:lstStyle/>
        <a:p>
          <a:endParaRPr lang="en-US"/>
        </a:p>
      </dgm:t>
    </dgm:pt>
    <dgm:pt modelId="{38E9558F-9769-CB44-82AA-D21A9C007780}" type="pres">
      <dgm:prSet presAssocID="{25FFDA6A-C09B-7945-96DC-BD4CC7CF34E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8D26F7-AD4F-2449-81ED-554A7AF28901}" type="pres">
      <dgm:prSet presAssocID="{B908C7D9-6064-D64D-BF1C-78BAD050AAF6}" presName="root1" presStyleCnt="0"/>
      <dgm:spPr/>
    </dgm:pt>
    <dgm:pt modelId="{11B9D55C-FDDC-0C45-953A-FB0A717B197B}" type="pres">
      <dgm:prSet presAssocID="{B908C7D9-6064-D64D-BF1C-78BAD050AAF6}" presName="LevelOneTextNode" presStyleLbl="node0" presStyleIdx="0" presStyleCnt="1">
        <dgm:presLayoutVars>
          <dgm:chPref val="3"/>
        </dgm:presLayoutVars>
      </dgm:prSet>
      <dgm:spPr/>
    </dgm:pt>
    <dgm:pt modelId="{8FAAFBD3-468F-2B43-A380-33140675803D}" type="pres">
      <dgm:prSet presAssocID="{B908C7D9-6064-D64D-BF1C-78BAD050AAF6}" presName="level2hierChild" presStyleCnt="0"/>
      <dgm:spPr/>
    </dgm:pt>
    <dgm:pt modelId="{58927960-180A-2A4B-8FC3-00DC2FD10216}" type="pres">
      <dgm:prSet presAssocID="{D0C0547E-CC18-364E-9E96-502121D8FF2C}" presName="conn2-1" presStyleLbl="parChTrans1D2" presStyleIdx="0" presStyleCnt="2"/>
      <dgm:spPr/>
    </dgm:pt>
    <dgm:pt modelId="{3ADEF066-3AB8-774E-85F7-9DBB98BFFBDB}" type="pres">
      <dgm:prSet presAssocID="{D0C0547E-CC18-364E-9E96-502121D8FF2C}" presName="connTx" presStyleLbl="parChTrans1D2" presStyleIdx="0" presStyleCnt="2"/>
      <dgm:spPr/>
    </dgm:pt>
    <dgm:pt modelId="{8DC55250-1412-474E-BF18-911C840EDFA7}" type="pres">
      <dgm:prSet presAssocID="{7502AC16-6DBB-1543-A0E9-8F854A935915}" presName="root2" presStyleCnt="0"/>
      <dgm:spPr/>
    </dgm:pt>
    <dgm:pt modelId="{4066C9E8-8D6A-C24B-915A-E9E7DBBF95FB}" type="pres">
      <dgm:prSet presAssocID="{7502AC16-6DBB-1543-A0E9-8F854A935915}" presName="LevelTwoTextNode" presStyleLbl="node2" presStyleIdx="0" presStyleCnt="2" custLinFactNeighborY="-26041">
        <dgm:presLayoutVars>
          <dgm:chPref val="3"/>
        </dgm:presLayoutVars>
      </dgm:prSet>
      <dgm:spPr/>
    </dgm:pt>
    <dgm:pt modelId="{C87ABA1C-3328-DD47-BBCB-DF87E6DD4F56}" type="pres">
      <dgm:prSet presAssocID="{7502AC16-6DBB-1543-A0E9-8F854A935915}" presName="level3hierChild" presStyleCnt="0"/>
      <dgm:spPr/>
    </dgm:pt>
    <dgm:pt modelId="{BEDB46F7-E317-9E41-A0DA-85CE7D3FD3B7}" type="pres">
      <dgm:prSet presAssocID="{2E0C7D4B-76BA-8845-9DAF-4585B55622F9}" presName="conn2-1" presStyleLbl="parChTrans1D3" presStyleIdx="0" presStyleCnt="5"/>
      <dgm:spPr/>
    </dgm:pt>
    <dgm:pt modelId="{909C570D-100A-AA44-89FB-F8206E04A5EF}" type="pres">
      <dgm:prSet presAssocID="{2E0C7D4B-76BA-8845-9DAF-4585B55622F9}" presName="connTx" presStyleLbl="parChTrans1D3" presStyleIdx="0" presStyleCnt="5"/>
      <dgm:spPr/>
    </dgm:pt>
    <dgm:pt modelId="{2F3CB8C1-2C8C-A046-BB9F-95384896A3ED}" type="pres">
      <dgm:prSet presAssocID="{865B35B3-F519-5648-992E-F6CEDA0B30EF}" presName="root2" presStyleCnt="0"/>
      <dgm:spPr/>
    </dgm:pt>
    <dgm:pt modelId="{0B6426CA-EF1F-6C48-8C1B-E9F3368C29B0}" type="pres">
      <dgm:prSet presAssocID="{865B35B3-F519-5648-992E-F6CEDA0B30EF}" presName="LevelTwoTextNode" presStyleLbl="node3" presStyleIdx="0" presStyleCnt="5">
        <dgm:presLayoutVars>
          <dgm:chPref val="3"/>
        </dgm:presLayoutVars>
      </dgm:prSet>
      <dgm:spPr/>
    </dgm:pt>
    <dgm:pt modelId="{518DD2B8-79B8-D946-B386-934AE8390DF8}" type="pres">
      <dgm:prSet presAssocID="{865B35B3-F519-5648-992E-F6CEDA0B30EF}" presName="level3hierChild" presStyleCnt="0"/>
      <dgm:spPr/>
    </dgm:pt>
    <dgm:pt modelId="{D6CE3E28-AFE2-F14B-B4E2-D3BF0187303D}" type="pres">
      <dgm:prSet presAssocID="{BE43A899-6A42-4746-94EE-EFE089BE4898}" presName="conn2-1" presStyleLbl="parChTrans1D4" presStyleIdx="0" presStyleCnt="5"/>
      <dgm:spPr/>
    </dgm:pt>
    <dgm:pt modelId="{6CD190F6-031C-9146-92E1-5555B0181738}" type="pres">
      <dgm:prSet presAssocID="{BE43A899-6A42-4746-94EE-EFE089BE4898}" presName="connTx" presStyleLbl="parChTrans1D4" presStyleIdx="0" presStyleCnt="5"/>
      <dgm:spPr/>
    </dgm:pt>
    <dgm:pt modelId="{C289A996-668F-DB41-8566-D566022F7BFE}" type="pres">
      <dgm:prSet presAssocID="{CE2BB51D-56E9-8F4C-BCFA-4EE145801CA8}" presName="root2" presStyleCnt="0"/>
      <dgm:spPr/>
    </dgm:pt>
    <dgm:pt modelId="{4F6C3266-FB7E-924C-955C-47B16CBBDB0A}" type="pres">
      <dgm:prSet presAssocID="{CE2BB51D-56E9-8F4C-BCFA-4EE145801CA8}" presName="LevelTwoTextNode" presStyleLbl="node4" presStyleIdx="0" presStyleCnt="5" custScaleX="149930" custScaleY="106908">
        <dgm:presLayoutVars>
          <dgm:chPref val="3"/>
        </dgm:presLayoutVars>
      </dgm:prSet>
      <dgm:spPr/>
    </dgm:pt>
    <dgm:pt modelId="{A8101BF2-7BC0-8E4F-8975-D221499B7E3D}" type="pres">
      <dgm:prSet presAssocID="{CE2BB51D-56E9-8F4C-BCFA-4EE145801CA8}" presName="level3hierChild" presStyleCnt="0"/>
      <dgm:spPr/>
    </dgm:pt>
    <dgm:pt modelId="{BC047E80-32A4-DF44-9C24-FBB45FB16ED4}" type="pres">
      <dgm:prSet presAssocID="{C3053665-620C-6540-810A-D6BAEBFEC16B}" presName="conn2-1" presStyleLbl="parChTrans1D3" presStyleIdx="1" presStyleCnt="5"/>
      <dgm:spPr/>
    </dgm:pt>
    <dgm:pt modelId="{977469C6-78DA-BE49-9E25-C4FD9D93AD0D}" type="pres">
      <dgm:prSet presAssocID="{C3053665-620C-6540-810A-D6BAEBFEC16B}" presName="connTx" presStyleLbl="parChTrans1D3" presStyleIdx="1" presStyleCnt="5"/>
      <dgm:spPr/>
    </dgm:pt>
    <dgm:pt modelId="{0F269DF7-7704-9A42-87E2-D0C18079A95E}" type="pres">
      <dgm:prSet presAssocID="{B50E6DF8-83D5-6A4F-BFED-C9664BA295F6}" presName="root2" presStyleCnt="0"/>
      <dgm:spPr/>
    </dgm:pt>
    <dgm:pt modelId="{25AC82D2-01AB-884C-A2A9-167289658DAF}" type="pres">
      <dgm:prSet presAssocID="{B50E6DF8-83D5-6A4F-BFED-C9664BA295F6}" presName="LevelTwoTextNode" presStyleLbl="node3" presStyleIdx="1" presStyleCnt="5">
        <dgm:presLayoutVars>
          <dgm:chPref val="3"/>
        </dgm:presLayoutVars>
      </dgm:prSet>
      <dgm:spPr/>
    </dgm:pt>
    <dgm:pt modelId="{17E510B6-14B3-C442-ABC5-AAB152EDCF3D}" type="pres">
      <dgm:prSet presAssocID="{B50E6DF8-83D5-6A4F-BFED-C9664BA295F6}" presName="level3hierChild" presStyleCnt="0"/>
      <dgm:spPr/>
    </dgm:pt>
    <dgm:pt modelId="{FEE2E189-E44F-7444-B8C7-D2303A81C9F2}" type="pres">
      <dgm:prSet presAssocID="{54E2D694-6F2D-3F46-8867-4D63E46E2767}" presName="conn2-1" presStyleLbl="parChTrans1D4" presStyleIdx="1" presStyleCnt="5"/>
      <dgm:spPr/>
    </dgm:pt>
    <dgm:pt modelId="{3ED0322C-8CFD-624B-A7B8-96E4A3B9AFF4}" type="pres">
      <dgm:prSet presAssocID="{54E2D694-6F2D-3F46-8867-4D63E46E2767}" presName="connTx" presStyleLbl="parChTrans1D4" presStyleIdx="1" presStyleCnt="5"/>
      <dgm:spPr/>
    </dgm:pt>
    <dgm:pt modelId="{77D40B70-C447-044B-9138-0412DA9F598C}" type="pres">
      <dgm:prSet presAssocID="{B58F9B6C-6857-484D-9E08-7802BF9A8D6D}" presName="root2" presStyleCnt="0"/>
      <dgm:spPr/>
    </dgm:pt>
    <dgm:pt modelId="{68651DE3-2F18-E946-99A5-5F80F13A0346}" type="pres">
      <dgm:prSet presAssocID="{B58F9B6C-6857-484D-9E08-7802BF9A8D6D}" presName="LevelTwoTextNode" presStyleLbl="node4" presStyleIdx="1" presStyleCnt="5" custScaleX="149844" custScaleY="107351">
        <dgm:presLayoutVars>
          <dgm:chPref val="3"/>
        </dgm:presLayoutVars>
      </dgm:prSet>
      <dgm:spPr/>
    </dgm:pt>
    <dgm:pt modelId="{066B49B7-9EBE-994E-95C2-B6BA66D71858}" type="pres">
      <dgm:prSet presAssocID="{B58F9B6C-6857-484D-9E08-7802BF9A8D6D}" presName="level3hierChild" presStyleCnt="0"/>
      <dgm:spPr/>
    </dgm:pt>
    <dgm:pt modelId="{79D874CB-CAED-BC46-97F0-F586B92B9768}" type="pres">
      <dgm:prSet presAssocID="{13AB0F3B-20E4-0F4B-8920-DCA4D512A315}" presName="conn2-1" presStyleLbl="parChTrans1D3" presStyleIdx="2" presStyleCnt="5"/>
      <dgm:spPr/>
    </dgm:pt>
    <dgm:pt modelId="{3E52F2BE-68F4-9043-AD3D-BA46B25363CE}" type="pres">
      <dgm:prSet presAssocID="{13AB0F3B-20E4-0F4B-8920-DCA4D512A315}" presName="connTx" presStyleLbl="parChTrans1D3" presStyleIdx="2" presStyleCnt="5"/>
      <dgm:spPr/>
    </dgm:pt>
    <dgm:pt modelId="{4E909672-8524-D64D-859F-63C7B211D9DA}" type="pres">
      <dgm:prSet presAssocID="{DA1C52AA-C311-8B46-91DA-73A6BFE1F40A}" presName="root2" presStyleCnt="0"/>
      <dgm:spPr/>
    </dgm:pt>
    <dgm:pt modelId="{253C4040-9BD3-4744-879C-BDBAA2596D1A}" type="pres">
      <dgm:prSet presAssocID="{DA1C52AA-C311-8B46-91DA-73A6BFE1F40A}" presName="LevelTwoTextNode" presStyleLbl="node3" presStyleIdx="2" presStyleCnt="5">
        <dgm:presLayoutVars>
          <dgm:chPref val="3"/>
        </dgm:presLayoutVars>
      </dgm:prSet>
      <dgm:spPr/>
    </dgm:pt>
    <dgm:pt modelId="{0CC7C265-3CD9-6545-B3D0-55AE11503554}" type="pres">
      <dgm:prSet presAssocID="{DA1C52AA-C311-8B46-91DA-73A6BFE1F40A}" presName="level3hierChild" presStyleCnt="0"/>
      <dgm:spPr/>
    </dgm:pt>
    <dgm:pt modelId="{CFA387C3-CC92-CA4F-AC49-13F8C0336021}" type="pres">
      <dgm:prSet presAssocID="{D98AA5AE-F61D-4844-9D0C-5F11BA91B097}" presName="conn2-1" presStyleLbl="parChTrans1D4" presStyleIdx="2" presStyleCnt="5"/>
      <dgm:spPr/>
    </dgm:pt>
    <dgm:pt modelId="{B90FE25D-E43F-B944-95BF-D327A3088F8E}" type="pres">
      <dgm:prSet presAssocID="{D98AA5AE-F61D-4844-9D0C-5F11BA91B097}" presName="connTx" presStyleLbl="parChTrans1D4" presStyleIdx="2" presStyleCnt="5"/>
      <dgm:spPr/>
    </dgm:pt>
    <dgm:pt modelId="{EF7CAA81-6216-6941-B934-1CE3F0083C52}" type="pres">
      <dgm:prSet presAssocID="{41D9CCF2-3302-2248-A370-BB8A4CB8C40F}" presName="root2" presStyleCnt="0"/>
      <dgm:spPr/>
    </dgm:pt>
    <dgm:pt modelId="{C0F94753-949B-8B46-AD5D-803C8878A439}" type="pres">
      <dgm:prSet presAssocID="{41D9CCF2-3302-2248-A370-BB8A4CB8C40F}" presName="LevelTwoTextNode" presStyleLbl="node4" presStyleIdx="2" presStyleCnt="5" custScaleX="149844" custScaleY="107351">
        <dgm:presLayoutVars>
          <dgm:chPref val="3"/>
        </dgm:presLayoutVars>
      </dgm:prSet>
      <dgm:spPr/>
    </dgm:pt>
    <dgm:pt modelId="{0CA7F98A-23BC-774A-9C8E-29627EA2123B}" type="pres">
      <dgm:prSet presAssocID="{41D9CCF2-3302-2248-A370-BB8A4CB8C40F}" presName="level3hierChild" presStyleCnt="0"/>
      <dgm:spPr/>
    </dgm:pt>
    <dgm:pt modelId="{DBF53559-8011-7F44-9BC4-A813C4B92A6F}" type="pres">
      <dgm:prSet presAssocID="{4A235F26-32B1-F443-B313-8928DC0DC893}" presName="conn2-1" presStyleLbl="parChTrans1D2" presStyleIdx="1" presStyleCnt="2"/>
      <dgm:spPr/>
    </dgm:pt>
    <dgm:pt modelId="{C2B9FB52-6CB0-A045-8209-93CAAB2F126D}" type="pres">
      <dgm:prSet presAssocID="{4A235F26-32B1-F443-B313-8928DC0DC893}" presName="connTx" presStyleLbl="parChTrans1D2" presStyleIdx="1" presStyleCnt="2"/>
      <dgm:spPr/>
    </dgm:pt>
    <dgm:pt modelId="{BF39B00C-FB34-FC41-9443-BDC8A6447A09}" type="pres">
      <dgm:prSet presAssocID="{A19DCE84-84EB-844C-A3DC-32582DD6744A}" presName="root2" presStyleCnt="0"/>
      <dgm:spPr/>
    </dgm:pt>
    <dgm:pt modelId="{6D3198D1-A4D7-A547-A032-0D1A761B06D4}" type="pres">
      <dgm:prSet presAssocID="{A19DCE84-84EB-844C-A3DC-32582DD6744A}" presName="LevelTwoTextNode" presStyleLbl="node2" presStyleIdx="1" presStyleCnt="2" custLinFactNeighborY="34218">
        <dgm:presLayoutVars>
          <dgm:chPref val="3"/>
        </dgm:presLayoutVars>
      </dgm:prSet>
      <dgm:spPr/>
    </dgm:pt>
    <dgm:pt modelId="{6A3DA525-5030-BE4C-B46E-4CFEA0BACF65}" type="pres">
      <dgm:prSet presAssocID="{A19DCE84-84EB-844C-A3DC-32582DD6744A}" presName="level3hierChild" presStyleCnt="0"/>
      <dgm:spPr/>
    </dgm:pt>
    <dgm:pt modelId="{A804F39E-97F2-394F-BB71-07C9E6D37929}" type="pres">
      <dgm:prSet presAssocID="{34C20749-B92E-E040-AFF5-D3A964A52548}" presName="conn2-1" presStyleLbl="parChTrans1D3" presStyleIdx="3" presStyleCnt="5"/>
      <dgm:spPr/>
    </dgm:pt>
    <dgm:pt modelId="{FEB17E52-144E-9643-B338-5BE6E3A271FA}" type="pres">
      <dgm:prSet presAssocID="{34C20749-B92E-E040-AFF5-D3A964A52548}" presName="connTx" presStyleLbl="parChTrans1D3" presStyleIdx="3" presStyleCnt="5"/>
      <dgm:spPr/>
    </dgm:pt>
    <dgm:pt modelId="{8D3290F0-77A4-D743-BD56-8A6B4371CDB8}" type="pres">
      <dgm:prSet presAssocID="{2E1FF159-3B6A-8A41-8DD0-B5012FAD5ADE}" presName="root2" presStyleCnt="0"/>
      <dgm:spPr/>
    </dgm:pt>
    <dgm:pt modelId="{4B221C60-31E5-B746-9379-AF6FE6DC1A06}" type="pres">
      <dgm:prSet presAssocID="{2E1FF159-3B6A-8A41-8DD0-B5012FAD5ADE}" presName="LevelTwoTextNode" presStyleLbl="node3" presStyleIdx="3" presStyleCnt="5">
        <dgm:presLayoutVars>
          <dgm:chPref val="3"/>
        </dgm:presLayoutVars>
      </dgm:prSet>
      <dgm:spPr/>
    </dgm:pt>
    <dgm:pt modelId="{0A50E9E8-C4E7-E845-B3B4-515C5A8C7AAE}" type="pres">
      <dgm:prSet presAssocID="{2E1FF159-3B6A-8A41-8DD0-B5012FAD5ADE}" presName="level3hierChild" presStyleCnt="0"/>
      <dgm:spPr/>
    </dgm:pt>
    <dgm:pt modelId="{55600B25-0B38-C44C-AE5C-EA0022C1C283}" type="pres">
      <dgm:prSet presAssocID="{91A2B173-41A5-D94D-A61E-1488B44DB2FC}" presName="conn2-1" presStyleLbl="parChTrans1D4" presStyleIdx="3" presStyleCnt="5"/>
      <dgm:spPr/>
    </dgm:pt>
    <dgm:pt modelId="{A4DB4A92-C00B-C045-AFDB-A8B011B59403}" type="pres">
      <dgm:prSet presAssocID="{91A2B173-41A5-D94D-A61E-1488B44DB2FC}" presName="connTx" presStyleLbl="parChTrans1D4" presStyleIdx="3" presStyleCnt="5"/>
      <dgm:spPr/>
    </dgm:pt>
    <dgm:pt modelId="{E301DA2B-5BAA-6F45-B507-C41B4F2D4947}" type="pres">
      <dgm:prSet presAssocID="{310F24C6-6FFB-E543-99D3-13679C448762}" presName="root2" presStyleCnt="0"/>
      <dgm:spPr/>
    </dgm:pt>
    <dgm:pt modelId="{8C0CE3D4-23A5-034B-A73A-67984EFFC9C6}" type="pres">
      <dgm:prSet presAssocID="{310F24C6-6FFB-E543-99D3-13679C448762}" presName="LevelTwoTextNode" presStyleLbl="node4" presStyleIdx="3" presStyleCnt="5" custScaleX="149844" custScaleY="107351">
        <dgm:presLayoutVars>
          <dgm:chPref val="3"/>
        </dgm:presLayoutVars>
      </dgm:prSet>
      <dgm:spPr/>
    </dgm:pt>
    <dgm:pt modelId="{10AC1C07-C4EB-3F4A-89EA-B81A5996190E}" type="pres">
      <dgm:prSet presAssocID="{310F24C6-6FFB-E543-99D3-13679C448762}" presName="level3hierChild" presStyleCnt="0"/>
      <dgm:spPr/>
    </dgm:pt>
    <dgm:pt modelId="{E9EB4CF7-3B4D-6C4D-89D5-9405731FE70E}" type="pres">
      <dgm:prSet presAssocID="{464BA100-10EE-6349-AD6B-8B0759FBFDBA}" presName="conn2-1" presStyleLbl="parChTrans1D3" presStyleIdx="4" presStyleCnt="5"/>
      <dgm:spPr/>
    </dgm:pt>
    <dgm:pt modelId="{0910BA61-EBDF-9D49-86A1-D87EE6F9247E}" type="pres">
      <dgm:prSet presAssocID="{464BA100-10EE-6349-AD6B-8B0759FBFDBA}" presName="connTx" presStyleLbl="parChTrans1D3" presStyleIdx="4" presStyleCnt="5"/>
      <dgm:spPr/>
    </dgm:pt>
    <dgm:pt modelId="{AB70FD44-F35C-9443-B267-6B412DB468A3}" type="pres">
      <dgm:prSet presAssocID="{51D4AE29-A96C-2B4B-A754-76CF8DB30BE4}" presName="root2" presStyleCnt="0"/>
      <dgm:spPr/>
    </dgm:pt>
    <dgm:pt modelId="{FAF9637B-2970-1F48-98B4-A1CF53825825}" type="pres">
      <dgm:prSet presAssocID="{51D4AE29-A96C-2B4B-A754-76CF8DB30BE4}" presName="LevelTwoTextNode" presStyleLbl="node3" presStyleIdx="4" presStyleCnt="5">
        <dgm:presLayoutVars>
          <dgm:chPref val="3"/>
        </dgm:presLayoutVars>
      </dgm:prSet>
      <dgm:spPr/>
    </dgm:pt>
    <dgm:pt modelId="{931E82A3-7E3C-DD47-B013-0DD768E06BB9}" type="pres">
      <dgm:prSet presAssocID="{51D4AE29-A96C-2B4B-A754-76CF8DB30BE4}" presName="level3hierChild" presStyleCnt="0"/>
      <dgm:spPr/>
    </dgm:pt>
    <dgm:pt modelId="{1DB4C2A5-D238-DF4F-B122-19DB1E6F2D20}" type="pres">
      <dgm:prSet presAssocID="{7914B054-34BD-1C4E-BFF6-88461F1776EB}" presName="conn2-1" presStyleLbl="parChTrans1D4" presStyleIdx="4" presStyleCnt="5"/>
      <dgm:spPr/>
    </dgm:pt>
    <dgm:pt modelId="{D31FDBB9-3A3E-C340-81C1-24C82E6B3D2F}" type="pres">
      <dgm:prSet presAssocID="{7914B054-34BD-1C4E-BFF6-88461F1776EB}" presName="connTx" presStyleLbl="parChTrans1D4" presStyleIdx="4" presStyleCnt="5"/>
      <dgm:spPr/>
    </dgm:pt>
    <dgm:pt modelId="{E72A9E06-F094-5749-83CA-AF4017902E8B}" type="pres">
      <dgm:prSet presAssocID="{BB16F086-6040-1C4D-B93C-F36092E73D37}" presName="root2" presStyleCnt="0"/>
      <dgm:spPr/>
    </dgm:pt>
    <dgm:pt modelId="{D0AACAC4-89C5-8348-A9EB-3B9BFE8BE140}" type="pres">
      <dgm:prSet presAssocID="{BB16F086-6040-1C4D-B93C-F36092E73D37}" presName="LevelTwoTextNode" presStyleLbl="node4" presStyleIdx="4" presStyleCnt="5" custScaleX="150717" custScaleY="107977">
        <dgm:presLayoutVars>
          <dgm:chPref val="3"/>
        </dgm:presLayoutVars>
      </dgm:prSet>
      <dgm:spPr/>
    </dgm:pt>
    <dgm:pt modelId="{F8064177-88F4-0E4D-94CA-5266B17298E3}" type="pres">
      <dgm:prSet presAssocID="{BB16F086-6040-1C4D-B93C-F36092E73D37}" presName="level3hierChild" presStyleCnt="0"/>
      <dgm:spPr/>
    </dgm:pt>
  </dgm:ptLst>
  <dgm:cxnLst>
    <dgm:cxn modelId="{D03EA300-DE14-1D43-ACCB-E2747FE8B458}" type="presOf" srcId="{464BA100-10EE-6349-AD6B-8B0759FBFDBA}" destId="{0910BA61-EBDF-9D49-86A1-D87EE6F9247E}" srcOrd="1" destOrd="0" presId="urn:microsoft.com/office/officeart/2005/8/layout/hierarchy2"/>
    <dgm:cxn modelId="{3DDF0B02-6313-4646-ABC8-C9CA5D4D5A5C}" srcId="{2E1FF159-3B6A-8A41-8DD0-B5012FAD5ADE}" destId="{310F24C6-6FFB-E543-99D3-13679C448762}" srcOrd="0" destOrd="0" parTransId="{91A2B173-41A5-D94D-A61E-1488B44DB2FC}" sibTransId="{E9CFF7AC-0FB0-D645-90C4-D9C43EA46EC4}"/>
    <dgm:cxn modelId="{1E12EF06-17FB-5648-9547-E998835EC3DA}" type="presOf" srcId="{A19DCE84-84EB-844C-A3DC-32582DD6744A}" destId="{6D3198D1-A4D7-A547-A032-0D1A761B06D4}" srcOrd="0" destOrd="0" presId="urn:microsoft.com/office/officeart/2005/8/layout/hierarchy2"/>
    <dgm:cxn modelId="{13E5B209-5237-9D43-89CC-EAAC4F2DEB64}" srcId="{A19DCE84-84EB-844C-A3DC-32582DD6744A}" destId="{2E1FF159-3B6A-8A41-8DD0-B5012FAD5ADE}" srcOrd="0" destOrd="0" parTransId="{34C20749-B92E-E040-AFF5-D3A964A52548}" sibTransId="{040A5B00-6E41-B84D-A9BF-58C32F9009A3}"/>
    <dgm:cxn modelId="{71F2240D-FD89-8A4E-8E50-C5C9E96BBC44}" srcId="{B908C7D9-6064-D64D-BF1C-78BAD050AAF6}" destId="{7502AC16-6DBB-1543-A0E9-8F854A935915}" srcOrd="0" destOrd="0" parTransId="{D0C0547E-CC18-364E-9E96-502121D8FF2C}" sibTransId="{6E36D85F-129B-B140-983E-D3477B9ADA58}"/>
    <dgm:cxn modelId="{E919DE12-CA78-5740-8876-677700B6C3A0}" type="presOf" srcId="{865B35B3-F519-5648-992E-F6CEDA0B30EF}" destId="{0B6426CA-EF1F-6C48-8C1B-E9F3368C29B0}" srcOrd="0" destOrd="0" presId="urn:microsoft.com/office/officeart/2005/8/layout/hierarchy2"/>
    <dgm:cxn modelId="{DCAF0B1C-DC9D-7745-8771-03EE88B10773}" type="presOf" srcId="{C3053665-620C-6540-810A-D6BAEBFEC16B}" destId="{977469C6-78DA-BE49-9E25-C4FD9D93AD0D}" srcOrd="1" destOrd="0" presId="urn:microsoft.com/office/officeart/2005/8/layout/hierarchy2"/>
    <dgm:cxn modelId="{F3056E1E-02FF-214B-A73B-6528934605DB}" srcId="{25FFDA6A-C09B-7945-96DC-BD4CC7CF34E3}" destId="{B908C7D9-6064-D64D-BF1C-78BAD050AAF6}" srcOrd="0" destOrd="0" parTransId="{CFF34D78-B3ED-FF4B-A54F-78CEEEA7875D}" sibTransId="{FF8CC0F9-FF0A-E345-9438-3EABDBF8DF51}"/>
    <dgm:cxn modelId="{31000B22-F088-FC4D-AF62-90A0CBA4F0B7}" type="presOf" srcId="{464BA100-10EE-6349-AD6B-8B0759FBFDBA}" destId="{E9EB4CF7-3B4D-6C4D-89D5-9405731FE70E}" srcOrd="0" destOrd="0" presId="urn:microsoft.com/office/officeart/2005/8/layout/hierarchy2"/>
    <dgm:cxn modelId="{1A1B4323-EC2A-3440-990C-90B447ED3BB9}" type="presOf" srcId="{310F24C6-6FFB-E543-99D3-13679C448762}" destId="{8C0CE3D4-23A5-034B-A73A-67984EFFC9C6}" srcOrd="0" destOrd="0" presId="urn:microsoft.com/office/officeart/2005/8/layout/hierarchy2"/>
    <dgm:cxn modelId="{EE9A0D26-6808-3749-828A-490FEE755D68}" type="presOf" srcId="{91A2B173-41A5-D94D-A61E-1488B44DB2FC}" destId="{55600B25-0B38-C44C-AE5C-EA0022C1C283}" srcOrd="0" destOrd="0" presId="urn:microsoft.com/office/officeart/2005/8/layout/hierarchy2"/>
    <dgm:cxn modelId="{7549362D-DE35-8C47-9B6C-47EFAB1AD492}" type="presOf" srcId="{25FFDA6A-C09B-7945-96DC-BD4CC7CF34E3}" destId="{38E9558F-9769-CB44-82AA-D21A9C007780}" srcOrd="0" destOrd="0" presId="urn:microsoft.com/office/officeart/2005/8/layout/hierarchy2"/>
    <dgm:cxn modelId="{7EA07E30-2121-3A4D-AE48-F1AB6E878A79}" srcId="{B908C7D9-6064-D64D-BF1C-78BAD050AAF6}" destId="{A19DCE84-84EB-844C-A3DC-32582DD6744A}" srcOrd="1" destOrd="0" parTransId="{4A235F26-32B1-F443-B313-8928DC0DC893}" sibTransId="{38060E88-C308-EB46-8DA2-6EE4F6577C6D}"/>
    <dgm:cxn modelId="{4F343837-7F08-914F-B9B4-19962557F6C9}" type="presOf" srcId="{BE43A899-6A42-4746-94EE-EFE089BE4898}" destId="{D6CE3E28-AFE2-F14B-B4E2-D3BF0187303D}" srcOrd="0" destOrd="0" presId="urn:microsoft.com/office/officeart/2005/8/layout/hierarchy2"/>
    <dgm:cxn modelId="{C2408E3A-B0F2-D449-9C86-460C4E5A1E0F}" type="presOf" srcId="{BE43A899-6A42-4746-94EE-EFE089BE4898}" destId="{6CD190F6-031C-9146-92E1-5555B0181738}" srcOrd="1" destOrd="0" presId="urn:microsoft.com/office/officeart/2005/8/layout/hierarchy2"/>
    <dgm:cxn modelId="{E2426648-E1C7-1A46-963B-59E4D7FF8CAE}" srcId="{7502AC16-6DBB-1543-A0E9-8F854A935915}" destId="{865B35B3-F519-5648-992E-F6CEDA0B30EF}" srcOrd="0" destOrd="0" parTransId="{2E0C7D4B-76BA-8845-9DAF-4585B55622F9}" sibTransId="{D600FBA5-7BCC-F94A-A423-3AADFC6C565C}"/>
    <dgm:cxn modelId="{92939549-437C-F44D-B349-5B38B181B661}" type="presOf" srcId="{D98AA5AE-F61D-4844-9D0C-5F11BA91B097}" destId="{CFA387C3-CC92-CA4F-AC49-13F8C0336021}" srcOrd="0" destOrd="0" presId="urn:microsoft.com/office/officeart/2005/8/layout/hierarchy2"/>
    <dgm:cxn modelId="{253FC24B-8F63-6B48-80A4-A7042275388D}" type="presOf" srcId="{4A235F26-32B1-F443-B313-8928DC0DC893}" destId="{C2B9FB52-6CB0-A045-8209-93CAAB2F126D}" srcOrd="1" destOrd="0" presId="urn:microsoft.com/office/officeart/2005/8/layout/hierarchy2"/>
    <dgm:cxn modelId="{D8113C50-B52B-AA44-92CC-1F990075F606}" type="presOf" srcId="{13AB0F3B-20E4-0F4B-8920-DCA4D512A315}" destId="{3E52F2BE-68F4-9043-AD3D-BA46B25363CE}" srcOrd="1" destOrd="0" presId="urn:microsoft.com/office/officeart/2005/8/layout/hierarchy2"/>
    <dgm:cxn modelId="{F9144154-B93A-8D49-A2A0-1C2CCCF46AED}" type="presOf" srcId="{2E0C7D4B-76BA-8845-9DAF-4585B55622F9}" destId="{909C570D-100A-AA44-89FB-F8206E04A5EF}" srcOrd="1" destOrd="0" presId="urn:microsoft.com/office/officeart/2005/8/layout/hierarchy2"/>
    <dgm:cxn modelId="{C4C7B456-CE5B-1440-BA27-ED2B9038BF85}" type="presOf" srcId="{4A235F26-32B1-F443-B313-8928DC0DC893}" destId="{DBF53559-8011-7F44-9BC4-A813C4B92A6F}" srcOrd="0" destOrd="0" presId="urn:microsoft.com/office/officeart/2005/8/layout/hierarchy2"/>
    <dgm:cxn modelId="{BC9ACA5D-DCD6-E342-A629-21106079EFAE}" type="presOf" srcId="{C3053665-620C-6540-810A-D6BAEBFEC16B}" destId="{BC047E80-32A4-DF44-9C24-FBB45FB16ED4}" srcOrd="0" destOrd="0" presId="urn:microsoft.com/office/officeart/2005/8/layout/hierarchy2"/>
    <dgm:cxn modelId="{ADA46C65-CFCC-5644-9DA4-172745317E1E}" type="presOf" srcId="{54E2D694-6F2D-3F46-8867-4D63E46E2767}" destId="{3ED0322C-8CFD-624B-A7B8-96E4A3B9AFF4}" srcOrd="1" destOrd="0" presId="urn:microsoft.com/office/officeart/2005/8/layout/hierarchy2"/>
    <dgm:cxn modelId="{D366B668-4C98-C748-AA5A-54E3B2568561}" type="presOf" srcId="{BB16F086-6040-1C4D-B93C-F36092E73D37}" destId="{D0AACAC4-89C5-8348-A9EB-3B9BFE8BE140}" srcOrd="0" destOrd="0" presId="urn:microsoft.com/office/officeart/2005/8/layout/hierarchy2"/>
    <dgm:cxn modelId="{C184BD6D-83EB-AB49-B5C6-354B3E5688F3}" srcId="{7502AC16-6DBB-1543-A0E9-8F854A935915}" destId="{DA1C52AA-C311-8B46-91DA-73A6BFE1F40A}" srcOrd="2" destOrd="0" parTransId="{13AB0F3B-20E4-0F4B-8920-DCA4D512A315}" sibTransId="{5314F9EA-6BAB-5947-A8D2-74F8C460A438}"/>
    <dgm:cxn modelId="{8E8AE273-3723-314D-8B32-91ADDBA5D9EE}" srcId="{A19DCE84-84EB-844C-A3DC-32582DD6744A}" destId="{51D4AE29-A96C-2B4B-A754-76CF8DB30BE4}" srcOrd="1" destOrd="0" parTransId="{464BA100-10EE-6349-AD6B-8B0759FBFDBA}" sibTransId="{1E2C3672-C35F-4A41-88CA-2639565D8A01}"/>
    <dgm:cxn modelId="{2A77BA79-C215-754A-92D2-5DB33A8D4A50}" srcId="{865B35B3-F519-5648-992E-F6CEDA0B30EF}" destId="{CE2BB51D-56E9-8F4C-BCFA-4EE145801CA8}" srcOrd="0" destOrd="0" parTransId="{BE43A899-6A42-4746-94EE-EFE089BE4898}" sibTransId="{AB8907AA-B495-4241-AA0F-65B3A44969AB}"/>
    <dgm:cxn modelId="{E10FC97C-CBCF-8545-B939-6FEA01BFA7AF}" type="presOf" srcId="{54E2D694-6F2D-3F46-8867-4D63E46E2767}" destId="{FEE2E189-E44F-7444-B8C7-D2303A81C9F2}" srcOrd="0" destOrd="0" presId="urn:microsoft.com/office/officeart/2005/8/layout/hierarchy2"/>
    <dgm:cxn modelId="{ED6A727F-5E46-1E4E-831C-433804ACA0DA}" type="presOf" srcId="{B50E6DF8-83D5-6A4F-BFED-C9664BA295F6}" destId="{25AC82D2-01AB-884C-A2A9-167289658DAF}" srcOrd="0" destOrd="0" presId="urn:microsoft.com/office/officeart/2005/8/layout/hierarchy2"/>
    <dgm:cxn modelId="{B134F985-37FE-3A40-88B5-ADCBAC592D63}" type="presOf" srcId="{34C20749-B92E-E040-AFF5-D3A964A52548}" destId="{FEB17E52-144E-9643-B338-5BE6E3A271FA}" srcOrd="1" destOrd="0" presId="urn:microsoft.com/office/officeart/2005/8/layout/hierarchy2"/>
    <dgm:cxn modelId="{2FF9678A-3B88-7945-AB56-6965F2E20981}" type="presOf" srcId="{D98AA5AE-F61D-4844-9D0C-5F11BA91B097}" destId="{B90FE25D-E43F-B944-95BF-D327A3088F8E}" srcOrd="1" destOrd="0" presId="urn:microsoft.com/office/officeart/2005/8/layout/hierarchy2"/>
    <dgm:cxn modelId="{5F6DE48A-1F15-2249-B12E-0A7031B59DEE}" type="presOf" srcId="{2E1FF159-3B6A-8A41-8DD0-B5012FAD5ADE}" destId="{4B221C60-31E5-B746-9379-AF6FE6DC1A06}" srcOrd="0" destOrd="0" presId="urn:microsoft.com/office/officeart/2005/8/layout/hierarchy2"/>
    <dgm:cxn modelId="{86DC8B97-9906-D54A-A565-16814BED837C}" type="presOf" srcId="{91A2B173-41A5-D94D-A61E-1488B44DB2FC}" destId="{A4DB4A92-C00B-C045-AFDB-A8B011B59403}" srcOrd="1" destOrd="0" presId="urn:microsoft.com/office/officeart/2005/8/layout/hierarchy2"/>
    <dgm:cxn modelId="{E1F34DA0-60DF-7C4D-9A8D-8B3DAB33080E}" type="presOf" srcId="{CE2BB51D-56E9-8F4C-BCFA-4EE145801CA8}" destId="{4F6C3266-FB7E-924C-955C-47B16CBBDB0A}" srcOrd="0" destOrd="0" presId="urn:microsoft.com/office/officeart/2005/8/layout/hierarchy2"/>
    <dgm:cxn modelId="{5E5F44A9-DCCD-AA41-847F-927D0EF7562A}" srcId="{7502AC16-6DBB-1543-A0E9-8F854A935915}" destId="{B50E6DF8-83D5-6A4F-BFED-C9664BA295F6}" srcOrd="1" destOrd="0" parTransId="{C3053665-620C-6540-810A-D6BAEBFEC16B}" sibTransId="{482A84E8-EBAD-954B-AC30-47F1E848BA86}"/>
    <dgm:cxn modelId="{4945C1B1-4093-6D40-9BFB-FFBCA0A0E25D}" type="presOf" srcId="{B908C7D9-6064-D64D-BF1C-78BAD050AAF6}" destId="{11B9D55C-FDDC-0C45-953A-FB0A717B197B}" srcOrd="0" destOrd="0" presId="urn:microsoft.com/office/officeart/2005/8/layout/hierarchy2"/>
    <dgm:cxn modelId="{EFC05AB2-0C20-9D45-8AF1-B9BD525BBB6D}" type="presOf" srcId="{7914B054-34BD-1C4E-BFF6-88461F1776EB}" destId="{D31FDBB9-3A3E-C340-81C1-24C82E6B3D2F}" srcOrd="1" destOrd="0" presId="urn:microsoft.com/office/officeart/2005/8/layout/hierarchy2"/>
    <dgm:cxn modelId="{01AA22BD-C85F-C547-9F72-3868412684C6}" type="presOf" srcId="{7914B054-34BD-1C4E-BFF6-88461F1776EB}" destId="{1DB4C2A5-D238-DF4F-B122-19DB1E6F2D20}" srcOrd="0" destOrd="0" presId="urn:microsoft.com/office/officeart/2005/8/layout/hierarchy2"/>
    <dgm:cxn modelId="{EEB827C0-2A39-314B-8303-BF55E649B2AD}" type="presOf" srcId="{41D9CCF2-3302-2248-A370-BB8A4CB8C40F}" destId="{C0F94753-949B-8B46-AD5D-803C8878A439}" srcOrd="0" destOrd="0" presId="urn:microsoft.com/office/officeart/2005/8/layout/hierarchy2"/>
    <dgm:cxn modelId="{7A9A93C0-8931-624E-BD14-CA8925FC1AC0}" type="presOf" srcId="{7502AC16-6DBB-1543-A0E9-8F854A935915}" destId="{4066C9E8-8D6A-C24B-915A-E9E7DBBF95FB}" srcOrd="0" destOrd="0" presId="urn:microsoft.com/office/officeart/2005/8/layout/hierarchy2"/>
    <dgm:cxn modelId="{17C926C6-C4AD-DB44-B728-4BD7789A8901}" type="presOf" srcId="{13AB0F3B-20E4-0F4B-8920-DCA4D512A315}" destId="{79D874CB-CAED-BC46-97F0-F586B92B9768}" srcOrd="0" destOrd="0" presId="urn:microsoft.com/office/officeart/2005/8/layout/hierarchy2"/>
    <dgm:cxn modelId="{45C081CE-F2F5-3645-8EF0-136B7117F2E7}" type="presOf" srcId="{D0C0547E-CC18-364E-9E96-502121D8FF2C}" destId="{3ADEF066-3AB8-774E-85F7-9DBB98BFFBDB}" srcOrd="1" destOrd="0" presId="urn:microsoft.com/office/officeart/2005/8/layout/hierarchy2"/>
    <dgm:cxn modelId="{997911D0-0DD5-4A48-ABBF-1B7CE2215ECA}" type="presOf" srcId="{D0C0547E-CC18-364E-9E96-502121D8FF2C}" destId="{58927960-180A-2A4B-8FC3-00DC2FD10216}" srcOrd="0" destOrd="0" presId="urn:microsoft.com/office/officeart/2005/8/layout/hierarchy2"/>
    <dgm:cxn modelId="{BCB142D0-BD35-CF40-898A-C83FD7D99FD8}" type="presOf" srcId="{34C20749-B92E-E040-AFF5-D3A964A52548}" destId="{A804F39E-97F2-394F-BB71-07C9E6D37929}" srcOrd="0" destOrd="0" presId="urn:microsoft.com/office/officeart/2005/8/layout/hierarchy2"/>
    <dgm:cxn modelId="{51A186D5-2A69-D04E-A218-8E4AEBEBAC8E}" type="presOf" srcId="{2E0C7D4B-76BA-8845-9DAF-4585B55622F9}" destId="{BEDB46F7-E317-9E41-A0DA-85CE7D3FD3B7}" srcOrd="0" destOrd="0" presId="urn:microsoft.com/office/officeart/2005/8/layout/hierarchy2"/>
    <dgm:cxn modelId="{79FE3AD7-2E46-5142-8B3D-B585B609BF09}" type="presOf" srcId="{51D4AE29-A96C-2B4B-A754-76CF8DB30BE4}" destId="{FAF9637B-2970-1F48-98B4-A1CF53825825}" srcOrd="0" destOrd="0" presId="urn:microsoft.com/office/officeart/2005/8/layout/hierarchy2"/>
    <dgm:cxn modelId="{6BC184D8-BBBC-9B48-8D46-16AB86523FBC}" srcId="{B50E6DF8-83D5-6A4F-BFED-C9664BA295F6}" destId="{B58F9B6C-6857-484D-9E08-7802BF9A8D6D}" srcOrd="0" destOrd="0" parTransId="{54E2D694-6F2D-3F46-8867-4D63E46E2767}" sibTransId="{2D435061-F922-9E45-AD82-AF89A025ED39}"/>
    <dgm:cxn modelId="{30B71FE7-DFFC-9D40-B3EF-F2AFBF1BEF5F}" type="presOf" srcId="{B58F9B6C-6857-484D-9E08-7802BF9A8D6D}" destId="{68651DE3-2F18-E946-99A5-5F80F13A0346}" srcOrd="0" destOrd="0" presId="urn:microsoft.com/office/officeart/2005/8/layout/hierarchy2"/>
    <dgm:cxn modelId="{56E964EA-DBA9-A846-88C5-80F32E43E50C}" type="presOf" srcId="{DA1C52AA-C311-8B46-91DA-73A6BFE1F40A}" destId="{253C4040-9BD3-4744-879C-BDBAA2596D1A}" srcOrd="0" destOrd="0" presId="urn:microsoft.com/office/officeart/2005/8/layout/hierarchy2"/>
    <dgm:cxn modelId="{817635F1-EE4D-EB4C-98F2-A215767804AD}" srcId="{DA1C52AA-C311-8B46-91DA-73A6BFE1F40A}" destId="{41D9CCF2-3302-2248-A370-BB8A4CB8C40F}" srcOrd="0" destOrd="0" parTransId="{D98AA5AE-F61D-4844-9D0C-5F11BA91B097}" sibTransId="{1C60FA70-27BE-9C4C-A526-259818E749D5}"/>
    <dgm:cxn modelId="{C874FAFD-038A-F24F-9E65-9AB59889F008}" srcId="{51D4AE29-A96C-2B4B-A754-76CF8DB30BE4}" destId="{BB16F086-6040-1C4D-B93C-F36092E73D37}" srcOrd="0" destOrd="0" parTransId="{7914B054-34BD-1C4E-BFF6-88461F1776EB}" sibTransId="{4BAB26A1-92C2-F24A-A4A2-62B1536D0E27}"/>
    <dgm:cxn modelId="{1C8C7199-13B4-594E-AB88-9E5E795D1375}" type="presParOf" srcId="{38E9558F-9769-CB44-82AA-D21A9C007780}" destId="{C58D26F7-AD4F-2449-81ED-554A7AF28901}" srcOrd="0" destOrd="0" presId="urn:microsoft.com/office/officeart/2005/8/layout/hierarchy2"/>
    <dgm:cxn modelId="{4B42785A-32C9-A24F-BFD3-623FEE181602}" type="presParOf" srcId="{C58D26F7-AD4F-2449-81ED-554A7AF28901}" destId="{11B9D55C-FDDC-0C45-953A-FB0A717B197B}" srcOrd="0" destOrd="0" presId="urn:microsoft.com/office/officeart/2005/8/layout/hierarchy2"/>
    <dgm:cxn modelId="{F5A2C7EC-2BA9-914B-8F58-781719B31BC3}" type="presParOf" srcId="{C58D26F7-AD4F-2449-81ED-554A7AF28901}" destId="{8FAAFBD3-468F-2B43-A380-33140675803D}" srcOrd="1" destOrd="0" presId="urn:microsoft.com/office/officeart/2005/8/layout/hierarchy2"/>
    <dgm:cxn modelId="{8D4FCF2E-60B2-1B4E-B447-74E2997798C9}" type="presParOf" srcId="{8FAAFBD3-468F-2B43-A380-33140675803D}" destId="{58927960-180A-2A4B-8FC3-00DC2FD10216}" srcOrd="0" destOrd="0" presId="urn:microsoft.com/office/officeart/2005/8/layout/hierarchy2"/>
    <dgm:cxn modelId="{0EDE097C-D993-D54A-A341-7CDAC58E261E}" type="presParOf" srcId="{58927960-180A-2A4B-8FC3-00DC2FD10216}" destId="{3ADEF066-3AB8-774E-85F7-9DBB98BFFBDB}" srcOrd="0" destOrd="0" presId="urn:microsoft.com/office/officeart/2005/8/layout/hierarchy2"/>
    <dgm:cxn modelId="{183B31B9-D92A-A249-84B1-30B45C6B1C36}" type="presParOf" srcId="{8FAAFBD3-468F-2B43-A380-33140675803D}" destId="{8DC55250-1412-474E-BF18-911C840EDFA7}" srcOrd="1" destOrd="0" presId="urn:microsoft.com/office/officeart/2005/8/layout/hierarchy2"/>
    <dgm:cxn modelId="{BFE27294-3C9E-D84C-AF49-8729FC3229D3}" type="presParOf" srcId="{8DC55250-1412-474E-BF18-911C840EDFA7}" destId="{4066C9E8-8D6A-C24B-915A-E9E7DBBF95FB}" srcOrd="0" destOrd="0" presId="urn:microsoft.com/office/officeart/2005/8/layout/hierarchy2"/>
    <dgm:cxn modelId="{43AD4DE6-62AB-A141-BC1D-E46A37DDBBEF}" type="presParOf" srcId="{8DC55250-1412-474E-BF18-911C840EDFA7}" destId="{C87ABA1C-3328-DD47-BBCB-DF87E6DD4F56}" srcOrd="1" destOrd="0" presId="urn:microsoft.com/office/officeart/2005/8/layout/hierarchy2"/>
    <dgm:cxn modelId="{22F56153-D9A1-024C-910E-7097C7E58C19}" type="presParOf" srcId="{C87ABA1C-3328-DD47-BBCB-DF87E6DD4F56}" destId="{BEDB46F7-E317-9E41-A0DA-85CE7D3FD3B7}" srcOrd="0" destOrd="0" presId="urn:microsoft.com/office/officeart/2005/8/layout/hierarchy2"/>
    <dgm:cxn modelId="{6F70B69D-466A-2D4F-AFDA-7D6CF6860B13}" type="presParOf" srcId="{BEDB46F7-E317-9E41-A0DA-85CE7D3FD3B7}" destId="{909C570D-100A-AA44-89FB-F8206E04A5EF}" srcOrd="0" destOrd="0" presId="urn:microsoft.com/office/officeart/2005/8/layout/hierarchy2"/>
    <dgm:cxn modelId="{48513DC6-F12C-5A43-8AF4-4CEBAB2C80EF}" type="presParOf" srcId="{C87ABA1C-3328-DD47-BBCB-DF87E6DD4F56}" destId="{2F3CB8C1-2C8C-A046-BB9F-95384896A3ED}" srcOrd="1" destOrd="0" presId="urn:microsoft.com/office/officeart/2005/8/layout/hierarchy2"/>
    <dgm:cxn modelId="{FB749E60-589D-D042-8D6B-2AECF079A720}" type="presParOf" srcId="{2F3CB8C1-2C8C-A046-BB9F-95384896A3ED}" destId="{0B6426CA-EF1F-6C48-8C1B-E9F3368C29B0}" srcOrd="0" destOrd="0" presId="urn:microsoft.com/office/officeart/2005/8/layout/hierarchy2"/>
    <dgm:cxn modelId="{1151708F-22B7-0C40-96FF-D972C91E16AA}" type="presParOf" srcId="{2F3CB8C1-2C8C-A046-BB9F-95384896A3ED}" destId="{518DD2B8-79B8-D946-B386-934AE8390DF8}" srcOrd="1" destOrd="0" presId="urn:microsoft.com/office/officeart/2005/8/layout/hierarchy2"/>
    <dgm:cxn modelId="{088A9F4A-3535-9A43-882B-2D25CF76FFFF}" type="presParOf" srcId="{518DD2B8-79B8-D946-B386-934AE8390DF8}" destId="{D6CE3E28-AFE2-F14B-B4E2-D3BF0187303D}" srcOrd="0" destOrd="0" presId="urn:microsoft.com/office/officeart/2005/8/layout/hierarchy2"/>
    <dgm:cxn modelId="{0E92377F-F7C8-364E-890A-011E759B4A73}" type="presParOf" srcId="{D6CE3E28-AFE2-F14B-B4E2-D3BF0187303D}" destId="{6CD190F6-031C-9146-92E1-5555B0181738}" srcOrd="0" destOrd="0" presId="urn:microsoft.com/office/officeart/2005/8/layout/hierarchy2"/>
    <dgm:cxn modelId="{55D41D40-2545-F44B-B8E4-478DF53E1972}" type="presParOf" srcId="{518DD2B8-79B8-D946-B386-934AE8390DF8}" destId="{C289A996-668F-DB41-8566-D566022F7BFE}" srcOrd="1" destOrd="0" presId="urn:microsoft.com/office/officeart/2005/8/layout/hierarchy2"/>
    <dgm:cxn modelId="{C2D64463-22B1-D04C-92C2-8FA1387ECA51}" type="presParOf" srcId="{C289A996-668F-DB41-8566-D566022F7BFE}" destId="{4F6C3266-FB7E-924C-955C-47B16CBBDB0A}" srcOrd="0" destOrd="0" presId="urn:microsoft.com/office/officeart/2005/8/layout/hierarchy2"/>
    <dgm:cxn modelId="{254B5484-3BB6-5848-93A6-834957DADD91}" type="presParOf" srcId="{C289A996-668F-DB41-8566-D566022F7BFE}" destId="{A8101BF2-7BC0-8E4F-8975-D221499B7E3D}" srcOrd="1" destOrd="0" presId="urn:microsoft.com/office/officeart/2005/8/layout/hierarchy2"/>
    <dgm:cxn modelId="{2FDDF39F-574B-C443-B147-D8D692B917D9}" type="presParOf" srcId="{C87ABA1C-3328-DD47-BBCB-DF87E6DD4F56}" destId="{BC047E80-32A4-DF44-9C24-FBB45FB16ED4}" srcOrd="2" destOrd="0" presId="urn:microsoft.com/office/officeart/2005/8/layout/hierarchy2"/>
    <dgm:cxn modelId="{C4A11EDD-876E-D841-A917-F6AF017C331A}" type="presParOf" srcId="{BC047E80-32A4-DF44-9C24-FBB45FB16ED4}" destId="{977469C6-78DA-BE49-9E25-C4FD9D93AD0D}" srcOrd="0" destOrd="0" presId="urn:microsoft.com/office/officeart/2005/8/layout/hierarchy2"/>
    <dgm:cxn modelId="{B8E205B9-81D3-2145-8A82-8861BA057579}" type="presParOf" srcId="{C87ABA1C-3328-DD47-BBCB-DF87E6DD4F56}" destId="{0F269DF7-7704-9A42-87E2-D0C18079A95E}" srcOrd="3" destOrd="0" presId="urn:microsoft.com/office/officeart/2005/8/layout/hierarchy2"/>
    <dgm:cxn modelId="{553D5E9B-16F6-304D-B4EA-5667234BF4F0}" type="presParOf" srcId="{0F269DF7-7704-9A42-87E2-D0C18079A95E}" destId="{25AC82D2-01AB-884C-A2A9-167289658DAF}" srcOrd="0" destOrd="0" presId="urn:microsoft.com/office/officeart/2005/8/layout/hierarchy2"/>
    <dgm:cxn modelId="{631C9391-B545-484A-A540-29129658A51D}" type="presParOf" srcId="{0F269DF7-7704-9A42-87E2-D0C18079A95E}" destId="{17E510B6-14B3-C442-ABC5-AAB152EDCF3D}" srcOrd="1" destOrd="0" presId="urn:microsoft.com/office/officeart/2005/8/layout/hierarchy2"/>
    <dgm:cxn modelId="{0F6B1EBA-15A5-C743-B83F-7F995A0AC056}" type="presParOf" srcId="{17E510B6-14B3-C442-ABC5-AAB152EDCF3D}" destId="{FEE2E189-E44F-7444-B8C7-D2303A81C9F2}" srcOrd="0" destOrd="0" presId="urn:microsoft.com/office/officeart/2005/8/layout/hierarchy2"/>
    <dgm:cxn modelId="{E761F5DA-F965-CF46-8709-3FE0126A536A}" type="presParOf" srcId="{FEE2E189-E44F-7444-B8C7-D2303A81C9F2}" destId="{3ED0322C-8CFD-624B-A7B8-96E4A3B9AFF4}" srcOrd="0" destOrd="0" presId="urn:microsoft.com/office/officeart/2005/8/layout/hierarchy2"/>
    <dgm:cxn modelId="{04165B3F-5596-784E-9D77-8631702DA44E}" type="presParOf" srcId="{17E510B6-14B3-C442-ABC5-AAB152EDCF3D}" destId="{77D40B70-C447-044B-9138-0412DA9F598C}" srcOrd="1" destOrd="0" presId="urn:microsoft.com/office/officeart/2005/8/layout/hierarchy2"/>
    <dgm:cxn modelId="{9807187E-D4AF-5647-83D6-33C2AAD73C5C}" type="presParOf" srcId="{77D40B70-C447-044B-9138-0412DA9F598C}" destId="{68651DE3-2F18-E946-99A5-5F80F13A0346}" srcOrd="0" destOrd="0" presId="urn:microsoft.com/office/officeart/2005/8/layout/hierarchy2"/>
    <dgm:cxn modelId="{F6B5E450-4AA9-8C46-BB75-6FD06B4A57E3}" type="presParOf" srcId="{77D40B70-C447-044B-9138-0412DA9F598C}" destId="{066B49B7-9EBE-994E-95C2-B6BA66D71858}" srcOrd="1" destOrd="0" presId="urn:microsoft.com/office/officeart/2005/8/layout/hierarchy2"/>
    <dgm:cxn modelId="{78824990-16D2-2548-9CBB-7E147F8311D4}" type="presParOf" srcId="{C87ABA1C-3328-DD47-BBCB-DF87E6DD4F56}" destId="{79D874CB-CAED-BC46-97F0-F586B92B9768}" srcOrd="4" destOrd="0" presId="urn:microsoft.com/office/officeart/2005/8/layout/hierarchy2"/>
    <dgm:cxn modelId="{79800B85-3301-294A-9272-E9F97BC857B3}" type="presParOf" srcId="{79D874CB-CAED-BC46-97F0-F586B92B9768}" destId="{3E52F2BE-68F4-9043-AD3D-BA46B25363CE}" srcOrd="0" destOrd="0" presId="urn:microsoft.com/office/officeart/2005/8/layout/hierarchy2"/>
    <dgm:cxn modelId="{7EF6DB98-A3AD-1F4F-8C9E-F2D418B4F8DC}" type="presParOf" srcId="{C87ABA1C-3328-DD47-BBCB-DF87E6DD4F56}" destId="{4E909672-8524-D64D-859F-63C7B211D9DA}" srcOrd="5" destOrd="0" presId="urn:microsoft.com/office/officeart/2005/8/layout/hierarchy2"/>
    <dgm:cxn modelId="{2EEF93E1-AA5C-D04D-8412-35169BA3CFB7}" type="presParOf" srcId="{4E909672-8524-D64D-859F-63C7B211D9DA}" destId="{253C4040-9BD3-4744-879C-BDBAA2596D1A}" srcOrd="0" destOrd="0" presId="urn:microsoft.com/office/officeart/2005/8/layout/hierarchy2"/>
    <dgm:cxn modelId="{83CAD91D-00EB-3F43-8448-BC9AFB265278}" type="presParOf" srcId="{4E909672-8524-D64D-859F-63C7B211D9DA}" destId="{0CC7C265-3CD9-6545-B3D0-55AE11503554}" srcOrd="1" destOrd="0" presId="urn:microsoft.com/office/officeart/2005/8/layout/hierarchy2"/>
    <dgm:cxn modelId="{064EF7BC-7B35-0744-A224-A9CAC0E9AAD5}" type="presParOf" srcId="{0CC7C265-3CD9-6545-B3D0-55AE11503554}" destId="{CFA387C3-CC92-CA4F-AC49-13F8C0336021}" srcOrd="0" destOrd="0" presId="urn:microsoft.com/office/officeart/2005/8/layout/hierarchy2"/>
    <dgm:cxn modelId="{2AC9619B-10B9-BA4D-834B-AFBCDB31CEF2}" type="presParOf" srcId="{CFA387C3-CC92-CA4F-AC49-13F8C0336021}" destId="{B90FE25D-E43F-B944-95BF-D327A3088F8E}" srcOrd="0" destOrd="0" presId="urn:microsoft.com/office/officeart/2005/8/layout/hierarchy2"/>
    <dgm:cxn modelId="{8A993D8B-C275-A541-9922-D98591A48B3B}" type="presParOf" srcId="{0CC7C265-3CD9-6545-B3D0-55AE11503554}" destId="{EF7CAA81-6216-6941-B934-1CE3F0083C52}" srcOrd="1" destOrd="0" presId="urn:microsoft.com/office/officeart/2005/8/layout/hierarchy2"/>
    <dgm:cxn modelId="{A481C82B-A44E-5B40-A8CF-1CAC3303C174}" type="presParOf" srcId="{EF7CAA81-6216-6941-B934-1CE3F0083C52}" destId="{C0F94753-949B-8B46-AD5D-803C8878A439}" srcOrd="0" destOrd="0" presId="urn:microsoft.com/office/officeart/2005/8/layout/hierarchy2"/>
    <dgm:cxn modelId="{4A1BB872-1957-EC42-9AD0-3C8716BCC145}" type="presParOf" srcId="{EF7CAA81-6216-6941-B934-1CE3F0083C52}" destId="{0CA7F98A-23BC-774A-9C8E-29627EA2123B}" srcOrd="1" destOrd="0" presId="urn:microsoft.com/office/officeart/2005/8/layout/hierarchy2"/>
    <dgm:cxn modelId="{2E18F09C-EDBF-C345-8DB2-AA1DB665362C}" type="presParOf" srcId="{8FAAFBD3-468F-2B43-A380-33140675803D}" destId="{DBF53559-8011-7F44-9BC4-A813C4B92A6F}" srcOrd="2" destOrd="0" presId="urn:microsoft.com/office/officeart/2005/8/layout/hierarchy2"/>
    <dgm:cxn modelId="{4336F356-17E5-4847-B753-1D9ED22363D6}" type="presParOf" srcId="{DBF53559-8011-7F44-9BC4-A813C4B92A6F}" destId="{C2B9FB52-6CB0-A045-8209-93CAAB2F126D}" srcOrd="0" destOrd="0" presId="urn:microsoft.com/office/officeart/2005/8/layout/hierarchy2"/>
    <dgm:cxn modelId="{E363E4CE-23A9-5744-A232-8E9EFCE8D8C1}" type="presParOf" srcId="{8FAAFBD3-468F-2B43-A380-33140675803D}" destId="{BF39B00C-FB34-FC41-9443-BDC8A6447A09}" srcOrd="3" destOrd="0" presId="urn:microsoft.com/office/officeart/2005/8/layout/hierarchy2"/>
    <dgm:cxn modelId="{D7D6ACE5-3DE3-D341-A0F3-4DAFE06CF5EF}" type="presParOf" srcId="{BF39B00C-FB34-FC41-9443-BDC8A6447A09}" destId="{6D3198D1-A4D7-A547-A032-0D1A761B06D4}" srcOrd="0" destOrd="0" presId="urn:microsoft.com/office/officeart/2005/8/layout/hierarchy2"/>
    <dgm:cxn modelId="{6B86DA88-4D12-DE47-A3EF-7395D96D0C79}" type="presParOf" srcId="{BF39B00C-FB34-FC41-9443-BDC8A6447A09}" destId="{6A3DA525-5030-BE4C-B46E-4CFEA0BACF65}" srcOrd="1" destOrd="0" presId="urn:microsoft.com/office/officeart/2005/8/layout/hierarchy2"/>
    <dgm:cxn modelId="{CE53B5B7-3449-2A4B-A021-70A7C8EFE18B}" type="presParOf" srcId="{6A3DA525-5030-BE4C-B46E-4CFEA0BACF65}" destId="{A804F39E-97F2-394F-BB71-07C9E6D37929}" srcOrd="0" destOrd="0" presId="urn:microsoft.com/office/officeart/2005/8/layout/hierarchy2"/>
    <dgm:cxn modelId="{0F719A3C-B3BE-2947-85E5-AB401FF91F2A}" type="presParOf" srcId="{A804F39E-97F2-394F-BB71-07C9E6D37929}" destId="{FEB17E52-144E-9643-B338-5BE6E3A271FA}" srcOrd="0" destOrd="0" presId="urn:microsoft.com/office/officeart/2005/8/layout/hierarchy2"/>
    <dgm:cxn modelId="{426F1F10-D6F1-EC49-94E2-FBFAB99829AB}" type="presParOf" srcId="{6A3DA525-5030-BE4C-B46E-4CFEA0BACF65}" destId="{8D3290F0-77A4-D743-BD56-8A6B4371CDB8}" srcOrd="1" destOrd="0" presId="urn:microsoft.com/office/officeart/2005/8/layout/hierarchy2"/>
    <dgm:cxn modelId="{1CA78F2A-89F9-7E40-9824-9D9E0F80E316}" type="presParOf" srcId="{8D3290F0-77A4-D743-BD56-8A6B4371CDB8}" destId="{4B221C60-31E5-B746-9379-AF6FE6DC1A06}" srcOrd="0" destOrd="0" presId="urn:microsoft.com/office/officeart/2005/8/layout/hierarchy2"/>
    <dgm:cxn modelId="{25B55952-A91E-124A-B2B3-7CF76A9DA099}" type="presParOf" srcId="{8D3290F0-77A4-D743-BD56-8A6B4371CDB8}" destId="{0A50E9E8-C4E7-E845-B3B4-515C5A8C7AAE}" srcOrd="1" destOrd="0" presId="urn:microsoft.com/office/officeart/2005/8/layout/hierarchy2"/>
    <dgm:cxn modelId="{B24D03C3-AB7B-F74C-877C-09114AA43920}" type="presParOf" srcId="{0A50E9E8-C4E7-E845-B3B4-515C5A8C7AAE}" destId="{55600B25-0B38-C44C-AE5C-EA0022C1C283}" srcOrd="0" destOrd="0" presId="urn:microsoft.com/office/officeart/2005/8/layout/hierarchy2"/>
    <dgm:cxn modelId="{2327525C-B934-194D-B610-DD2907C1406F}" type="presParOf" srcId="{55600B25-0B38-C44C-AE5C-EA0022C1C283}" destId="{A4DB4A92-C00B-C045-AFDB-A8B011B59403}" srcOrd="0" destOrd="0" presId="urn:microsoft.com/office/officeart/2005/8/layout/hierarchy2"/>
    <dgm:cxn modelId="{9585AEB1-912D-E644-AC68-34E66B9E6157}" type="presParOf" srcId="{0A50E9E8-C4E7-E845-B3B4-515C5A8C7AAE}" destId="{E301DA2B-5BAA-6F45-B507-C41B4F2D4947}" srcOrd="1" destOrd="0" presId="urn:microsoft.com/office/officeart/2005/8/layout/hierarchy2"/>
    <dgm:cxn modelId="{4CD0B402-9DFC-6444-B051-7320176F0AB7}" type="presParOf" srcId="{E301DA2B-5BAA-6F45-B507-C41B4F2D4947}" destId="{8C0CE3D4-23A5-034B-A73A-67984EFFC9C6}" srcOrd="0" destOrd="0" presId="urn:microsoft.com/office/officeart/2005/8/layout/hierarchy2"/>
    <dgm:cxn modelId="{9E559051-18D7-744D-B2EE-386650FA3BBA}" type="presParOf" srcId="{E301DA2B-5BAA-6F45-B507-C41B4F2D4947}" destId="{10AC1C07-C4EB-3F4A-89EA-B81A5996190E}" srcOrd="1" destOrd="0" presId="urn:microsoft.com/office/officeart/2005/8/layout/hierarchy2"/>
    <dgm:cxn modelId="{ED9E873E-6CCC-8545-A3ED-58B3A16947E5}" type="presParOf" srcId="{6A3DA525-5030-BE4C-B46E-4CFEA0BACF65}" destId="{E9EB4CF7-3B4D-6C4D-89D5-9405731FE70E}" srcOrd="2" destOrd="0" presId="urn:microsoft.com/office/officeart/2005/8/layout/hierarchy2"/>
    <dgm:cxn modelId="{CD8A2C86-4822-9B41-ADD5-52E5DF26E8F8}" type="presParOf" srcId="{E9EB4CF7-3B4D-6C4D-89D5-9405731FE70E}" destId="{0910BA61-EBDF-9D49-86A1-D87EE6F9247E}" srcOrd="0" destOrd="0" presId="urn:microsoft.com/office/officeart/2005/8/layout/hierarchy2"/>
    <dgm:cxn modelId="{A074B350-FAC4-BE45-8D09-0DAF053B2DAA}" type="presParOf" srcId="{6A3DA525-5030-BE4C-B46E-4CFEA0BACF65}" destId="{AB70FD44-F35C-9443-B267-6B412DB468A3}" srcOrd="3" destOrd="0" presId="urn:microsoft.com/office/officeart/2005/8/layout/hierarchy2"/>
    <dgm:cxn modelId="{AFCB8F44-865F-A349-B709-7A4A60D239DA}" type="presParOf" srcId="{AB70FD44-F35C-9443-B267-6B412DB468A3}" destId="{FAF9637B-2970-1F48-98B4-A1CF53825825}" srcOrd="0" destOrd="0" presId="urn:microsoft.com/office/officeart/2005/8/layout/hierarchy2"/>
    <dgm:cxn modelId="{C8926F0C-9866-FF46-9241-FB08DCAE3AF0}" type="presParOf" srcId="{AB70FD44-F35C-9443-B267-6B412DB468A3}" destId="{931E82A3-7E3C-DD47-B013-0DD768E06BB9}" srcOrd="1" destOrd="0" presId="urn:microsoft.com/office/officeart/2005/8/layout/hierarchy2"/>
    <dgm:cxn modelId="{5A936E84-5C11-264B-A8FB-6ACCDAA9E671}" type="presParOf" srcId="{931E82A3-7E3C-DD47-B013-0DD768E06BB9}" destId="{1DB4C2A5-D238-DF4F-B122-19DB1E6F2D20}" srcOrd="0" destOrd="0" presId="urn:microsoft.com/office/officeart/2005/8/layout/hierarchy2"/>
    <dgm:cxn modelId="{13D3C272-F8A5-1D4D-A6EF-A7E4618C1837}" type="presParOf" srcId="{1DB4C2A5-D238-DF4F-B122-19DB1E6F2D20}" destId="{D31FDBB9-3A3E-C340-81C1-24C82E6B3D2F}" srcOrd="0" destOrd="0" presId="urn:microsoft.com/office/officeart/2005/8/layout/hierarchy2"/>
    <dgm:cxn modelId="{9105A890-4CF0-7644-BD18-419DDFD5F82A}" type="presParOf" srcId="{931E82A3-7E3C-DD47-B013-0DD768E06BB9}" destId="{E72A9E06-F094-5749-83CA-AF4017902E8B}" srcOrd="1" destOrd="0" presId="urn:microsoft.com/office/officeart/2005/8/layout/hierarchy2"/>
    <dgm:cxn modelId="{A5F2A465-521A-784C-8127-05306362D00A}" type="presParOf" srcId="{E72A9E06-F094-5749-83CA-AF4017902E8B}" destId="{D0AACAC4-89C5-8348-A9EB-3B9BFE8BE140}" srcOrd="0" destOrd="0" presId="urn:microsoft.com/office/officeart/2005/8/layout/hierarchy2"/>
    <dgm:cxn modelId="{FB7AA23D-DDDB-9341-97B8-6F64ACEE4210}" type="presParOf" srcId="{E72A9E06-F094-5749-83CA-AF4017902E8B}" destId="{F8064177-88F4-0E4D-94CA-5266B17298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A1AE9BB-0C26-47D6-833A-0A96C87E07AD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04A5CE-152D-4330-B098-30526219E025}">
      <dgm:prSet/>
      <dgm:spPr/>
      <dgm:t>
        <a:bodyPr/>
        <a:lstStyle/>
        <a:p>
          <a:r>
            <a:rPr lang="en-US" dirty="0"/>
            <a:t>Achieved:</a:t>
          </a:r>
        </a:p>
      </dgm:t>
    </dgm:pt>
    <dgm:pt modelId="{AC18E05C-BB76-4756-A967-9B2178B5BDD5}" type="parTrans" cxnId="{E702620C-60E0-48C5-BA1E-7D12AA8EF067}">
      <dgm:prSet/>
      <dgm:spPr/>
      <dgm:t>
        <a:bodyPr/>
        <a:lstStyle/>
        <a:p>
          <a:endParaRPr lang="en-US"/>
        </a:p>
      </dgm:t>
    </dgm:pt>
    <dgm:pt modelId="{456E3091-0295-4895-9790-5807F01FB3EE}" type="sibTrans" cxnId="{E702620C-60E0-48C5-BA1E-7D12AA8EF067}">
      <dgm:prSet/>
      <dgm:spPr/>
      <dgm:t>
        <a:bodyPr/>
        <a:lstStyle/>
        <a:p>
          <a:endParaRPr lang="en-US"/>
        </a:p>
      </dgm:t>
    </dgm:pt>
    <dgm:pt modelId="{2311EFCE-0409-499E-88B5-15D7C3D60E3A}">
      <dgm:prSet custT="1"/>
      <dgm:spPr/>
      <dgm:t>
        <a:bodyPr/>
        <a:lstStyle/>
        <a:p>
          <a:r>
            <a:rPr lang="en-US" sz="2000" dirty="0"/>
            <a:t>Proposing and analyzing </a:t>
          </a:r>
          <a:r>
            <a:rPr lang="en-US" sz="2000" b="1" dirty="0"/>
            <a:t>pre-defined sparsity</a:t>
          </a:r>
          <a:r>
            <a:rPr lang="en-US" sz="2000" dirty="0"/>
            <a:t> to reduce NN complexity</a:t>
          </a:r>
        </a:p>
      </dgm:t>
    </dgm:pt>
    <dgm:pt modelId="{296D5899-5FBA-47AD-92EE-15FD85D17AF5}" type="parTrans" cxnId="{052804B7-6F6F-4668-85BF-DC342237D84F}">
      <dgm:prSet/>
      <dgm:spPr/>
      <dgm:t>
        <a:bodyPr/>
        <a:lstStyle/>
        <a:p>
          <a:endParaRPr lang="en-US"/>
        </a:p>
      </dgm:t>
    </dgm:pt>
    <dgm:pt modelId="{423D1483-8A33-410E-84AF-68FE6D941D10}" type="sibTrans" cxnId="{052804B7-6F6F-4668-85BF-DC342237D84F}">
      <dgm:prSet/>
      <dgm:spPr/>
      <dgm:t>
        <a:bodyPr/>
        <a:lstStyle/>
        <a:p>
          <a:endParaRPr lang="en-US"/>
        </a:p>
      </dgm:t>
    </dgm:pt>
    <dgm:pt modelId="{EC61E377-BDA1-4420-917A-B61913790646}">
      <dgm:prSet custT="1"/>
      <dgm:spPr/>
      <dgm:t>
        <a:bodyPr/>
        <a:lstStyle/>
        <a:p>
          <a:r>
            <a:rPr lang="en-US" sz="2000" b="1" dirty="0"/>
            <a:t>Hardware architecture</a:t>
          </a:r>
          <a:r>
            <a:rPr lang="en-US" sz="2000" dirty="0"/>
            <a:t> to leverage pre-defined sparsity</a:t>
          </a:r>
        </a:p>
      </dgm:t>
    </dgm:pt>
    <dgm:pt modelId="{3BD75A06-EBE1-4793-9C46-664F3C2DCE7E}" type="parTrans" cxnId="{F2CD8E1C-A05D-4977-B4B3-43FB52239898}">
      <dgm:prSet/>
      <dgm:spPr/>
      <dgm:t>
        <a:bodyPr/>
        <a:lstStyle/>
        <a:p>
          <a:endParaRPr lang="en-US"/>
        </a:p>
      </dgm:t>
    </dgm:pt>
    <dgm:pt modelId="{E1E01A14-EFA6-4C88-9DAA-0609FD5CA59E}" type="sibTrans" cxnId="{F2CD8E1C-A05D-4977-B4B3-43FB52239898}">
      <dgm:prSet/>
      <dgm:spPr/>
      <dgm:t>
        <a:bodyPr/>
        <a:lstStyle/>
        <a:p>
          <a:endParaRPr lang="en-US"/>
        </a:p>
      </dgm:t>
    </dgm:pt>
    <dgm:pt modelId="{655C0341-1B88-4B71-A27F-05D1690FC0C9}">
      <dgm:prSet custT="1"/>
      <dgm:spPr/>
      <dgm:t>
        <a:bodyPr/>
        <a:lstStyle/>
        <a:p>
          <a:r>
            <a:rPr lang="en-US" sz="2000" dirty="0"/>
            <a:t>Analyzing </a:t>
          </a:r>
          <a:r>
            <a:rPr lang="en-US" sz="2000" b="1" dirty="0"/>
            <a:t>connection patterns </a:t>
          </a:r>
          <a:r>
            <a:rPr lang="en-US" sz="2000" dirty="0"/>
            <a:t>and performance predicting measures</a:t>
          </a:r>
        </a:p>
      </dgm:t>
    </dgm:pt>
    <dgm:pt modelId="{2321D68C-9216-42CA-813B-49613312597B}" type="parTrans" cxnId="{833EB64E-2CE5-463F-80DC-E76DD3862157}">
      <dgm:prSet/>
      <dgm:spPr/>
      <dgm:t>
        <a:bodyPr/>
        <a:lstStyle/>
        <a:p>
          <a:endParaRPr lang="en-US"/>
        </a:p>
      </dgm:t>
    </dgm:pt>
    <dgm:pt modelId="{88800411-6154-4B64-A76C-3526FABA518C}" type="sibTrans" cxnId="{833EB64E-2CE5-463F-80DC-E76DD3862157}">
      <dgm:prSet/>
      <dgm:spPr/>
      <dgm:t>
        <a:bodyPr/>
        <a:lstStyle/>
        <a:p>
          <a:endParaRPr lang="en-US"/>
        </a:p>
      </dgm:t>
    </dgm:pt>
    <dgm:pt modelId="{5FFE0815-D7B5-4A46-8F43-6C7977D08502}">
      <dgm:prSet/>
      <dgm:spPr/>
      <dgm:t>
        <a:bodyPr/>
        <a:lstStyle/>
        <a:p>
          <a:r>
            <a:rPr lang="en-US" dirty="0"/>
            <a:t>Proposed:</a:t>
          </a:r>
        </a:p>
      </dgm:t>
    </dgm:pt>
    <dgm:pt modelId="{4C8AA78D-D596-4B3F-B11E-88811681990B}" type="parTrans" cxnId="{DF35BE47-CC55-4D0C-8E13-12DE46F015A5}">
      <dgm:prSet/>
      <dgm:spPr/>
      <dgm:t>
        <a:bodyPr/>
        <a:lstStyle/>
        <a:p>
          <a:endParaRPr lang="en-US"/>
        </a:p>
      </dgm:t>
    </dgm:pt>
    <dgm:pt modelId="{1CA365BE-71A7-4454-8E2A-8CD5593DAF4E}" type="sibTrans" cxnId="{DF35BE47-CC55-4D0C-8E13-12DE46F015A5}">
      <dgm:prSet/>
      <dgm:spPr/>
      <dgm:t>
        <a:bodyPr/>
        <a:lstStyle/>
        <a:p>
          <a:endParaRPr lang="en-US"/>
        </a:p>
      </dgm:t>
    </dgm:pt>
    <dgm:pt modelId="{3EDA47A4-8799-4229-8067-04C17A128075}">
      <dgm:prSet custT="1"/>
      <dgm:spPr/>
      <dgm:t>
        <a:bodyPr/>
        <a:lstStyle/>
        <a:p>
          <a:r>
            <a:rPr lang="en-US" sz="2000" dirty="0"/>
            <a:t>Better </a:t>
          </a:r>
          <a:r>
            <a:rPr lang="en-US" sz="2000" b="1" dirty="0"/>
            <a:t>pipelining</a:t>
          </a:r>
          <a:r>
            <a:rPr lang="en-US" sz="2000" dirty="0"/>
            <a:t> to improve hardware architecture</a:t>
          </a:r>
        </a:p>
      </dgm:t>
    </dgm:pt>
    <dgm:pt modelId="{F68F3024-BC7D-4FD0-93A8-B6D80E0AE881}" type="parTrans" cxnId="{119788B8-C0C9-4FAA-B585-95F81E11D23F}">
      <dgm:prSet/>
      <dgm:spPr/>
      <dgm:t>
        <a:bodyPr/>
        <a:lstStyle/>
        <a:p>
          <a:endParaRPr lang="en-US"/>
        </a:p>
      </dgm:t>
    </dgm:pt>
    <dgm:pt modelId="{236718F4-3101-465A-926C-B0D1727D9E7B}" type="sibTrans" cxnId="{119788B8-C0C9-4FAA-B585-95F81E11D23F}">
      <dgm:prSet/>
      <dgm:spPr/>
      <dgm:t>
        <a:bodyPr/>
        <a:lstStyle/>
        <a:p>
          <a:endParaRPr lang="en-US"/>
        </a:p>
      </dgm:t>
    </dgm:pt>
    <dgm:pt modelId="{F0A88712-17D4-A343-9423-AC4F5CE779B4}">
      <dgm:prSet custT="1"/>
      <dgm:spPr/>
      <dgm:t>
        <a:bodyPr/>
        <a:lstStyle/>
        <a:p>
          <a:r>
            <a:rPr lang="en-US" sz="2000" dirty="0"/>
            <a:t>Family of </a:t>
          </a:r>
          <a:r>
            <a:rPr lang="en-US" sz="2000" b="1" dirty="0"/>
            <a:t>synthetic datasets </a:t>
          </a:r>
          <a:r>
            <a:rPr lang="en-US" sz="2000" dirty="0"/>
            <a:t>on Morse code with tunable difficulty</a:t>
          </a:r>
        </a:p>
      </dgm:t>
    </dgm:pt>
    <dgm:pt modelId="{FF317BA9-37BB-0C41-84B4-10A2FCCCB272}" type="parTrans" cxnId="{791060F2-7807-F547-95BC-FEEB9A6011A5}">
      <dgm:prSet/>
      <dgm:spPr/>
      <dgm:t>
        <a:bodyPr/>
        <a:lstStyle/>
        <a:p>
          <a:endParaRPr lang="en-US"/>
        </a:p>
      </dgm:t>
    </dgm:pt>
    <dgm:pt modelId="{74E679C4-CE6D-954E-BEF7-278E3B923C72}" type="sibTrans" cxnId="{791060F2-7807-F547-95BC-FEEB9A6011A5}">
      <dgm:prSet/>
      <dgm:spPr/>
      <dgm:t>
        <a:bodyPr/>
        <a:lstStyle/>
        <a:p>
          <a:endParaRPr lang="en-US"/>
        </a:p>
      </dgm:t>
    </dgm:pt>
    <dgm:pt modelId="{D99F4455-C692-4FB8-8AB6-EC7E4A20F77A}">
      <dgm:prSet custT="1"/>
      <dgm:spPr/>
      <dgm:t>
        <a:bodyPr/>
        <a:lstStyle/>
        <a:p>
          <a:r>
            <a:rPr lang="en-US" sz="2000" b="1" dirty="0"/>
            <a:t>Architecture search </a:t>
          </a:r>
          <a:r>
            <a:rPr lang="en-US" sz="2000" dirty="0"/>
            <a:t>and understanding of low complexity neural networks</a:t>
          </a:r>
        </a:p>
      </dgm:t>
    </dgm:pt>
    <dgm:pt modelId="{7C95D63F-EC3B-4D15-9EE6-66BE383DAF85}" type="sibTrans" cxnId="{E5E446C1-7CE4-4937-B04A-66C5F27CFE17}">
      <dgm:prSet/>
      <dgm:spPr/>
      <dgm:t>
        <a:bodyPr/>
        <a:lstStyle/>
        <a:p>
          <a:endParaRPr lang="en-US"/>
        </a:p>
      </dgm:t>
    </dgm:pt>
    <dgm:pt modelId="{75AF6AA9-E0A8-4B20-A9EE-C63ECB45DF28}" type="parTrans" cxnId="{E5E446C1-7CE4-4937-B04A-66C5F27CFE17}">
      <dgm:prSet/>
      <dgm:spPr/>
      <dgm:t>
        <a:bodyPr/>
        <a:lstStyle/>
        <a:p>
          <a:endParaRPr lang="en-US"/>
        </a:p>
      </dgm:t>
    </dgm:pt>
    <dgm:pt modelId="{D20FDD2C-6A18-204F-87CA-B36EA61F90D1}">
      <dgm:prSet custT="1"/>
      <dgm:spPr/>
      <dgm:t>
        <a:bodyPr/>
        <a:lstStyle/>
        <a:p>
          <a:r>
            <a:rPr lang="en-US" sz="2000" dirty="0"/>
            <a:t>[</a:t>
          </a:r>
          <a:r>
            <a:rPr lang="en-US" sz="2000" i="1" dirty="0"/>
            <a:t>Time and resources permitting</a:t>
          </a:r>
          <a:r>
            <a:rPr lang="en-US" sz="2000" dirty="0"/>
            <a:t>] Hyperparameter search tuned to low complexity neural networks</a:t>
          </a:r>
        </a:p>
      </dgm:t>
    </dgm:pt>
    <dgm:pt modelId="{477E5241-CE46-934C-8380-2DA2DED7313F}" type="parTrans" cxnId="{DE68C69A-8CEF-5645-9A10-99463741995A}">
      <dgm:prSet/>
      <dgm:spPr/>
      <dgm:t>
        <a:bodyPr/>
        <a:lstStyle/>
        <a:p>
          <a:endParaRPr lang="en-US"/>
        </a:p>
      </dgm:t>
    </dgm:pt>
    <dgm:pt modelId="{76E043BB-C3BB-E749-A601-B59A47B4AB5B}" type="sibTrans" cxnId="{DE68C69A-8CEF-5645-9A10-99463741995A}">
      <dgm:prSet/>
      <dgm:spPr/>
      <dgm:t>
        <a:bodyPr/>
        <a:lstStyle/>
        <a:p>
          <a:endParaRPr lang="en-US"/>
        </a:p>
      </dgm:t>
    </dgm:pt>
    <dgm:pt modelId="{070AE691-BAA8-524C-B4B7-6A94B84D2F46}" type="pres">
      <dgm:prSet presAssocID="{FA1AE9BB-0C26-47D6-833A-0A96C87E07AD}" presName="Name0" presStyleCnt="0">
        <dgm:presLayoutVars>
          <dgm:dir/>
          <dgm:animLvl val="lvl"/>
          <dgm:resizeHandles val="exact"/>
        </dgm:presLayoutVars>
      </dgm:prSet>
      <dgm:spPr/>
    </dgm:pt>
    <dgm:pt modelId="{214CC511-525C-BE45-B67C-668D14F35687}" type="pres">
      <dgm:prSet presAssocID="{FB04A5CE-152D-4330-B098-30526219E025}" presName="linNode" presStyleCnt="0"/>
      <dgm:spPr/>
    </dgm:pt>
    <dgm:pt modelId="{2898D042-E84F-9943-A76C-0E273EFB2E92}" type="pres">
      <dgm:prSet presAssocID="{FB04A5CE-152D-4330-B098-30526219E025}" presName="parentText" presStyleLbl="node1" presStyleIdx="0" presStyleCnt="2" custLinFactNeighborX="-270">
        <dgm:presLayoutVars>
          <dgm:chMax val="1"/>
          <dgm:bulletEnabled val="1"/>
        </dgm:presLayoutVars>
      </dgm:prSet>
      <dgm:spPr/>
    </dgm:pt>
    <dgm:pt modelId="{39C8B302-1C44-414A-9F6A-DD1403CC3641}" type="pres">
      <dgm:prSet presAssocID="{FB04A5CE-152D-4330-B098-30526219E025}" presName="descendantText" presStyleLbl="alignAccFollowNode1" presStyleIdx="0" presStyleCnt="2" custScaleY="113657">
        <dgm:presLayoutVars>
          <dgm:bulletEnabled val="1"/>
        </dgm:presLayoutVars>
      </dgm:prSet>
      <dgm:spPr/>
    </dgm:pt>
    <dgm:pt modelId="{129C1C09-1E2B-144F-B66F-CDE3066A19FD}" type="pres">
      <dgm:prSet presAssocID="{456E3091-0295-4895-9790-5807F01FB3EE}" presName="sp" presStyleCnt="0"/>
      <dgm:spPr/>
    </dgm:pt>
    <dgm:pt modelId="{F26300C1-192E-BD41-BA39-77FB93274067}" type="pres">
      <dgm:prSet presAssocID="{5FFE0815-D7B5-4A46-8F43-6C7977D08502}" presName="linNode" presStyleCnt="0"/>
      <dgm:spPr/>
    </dgm:pt>
    <dgm:pt modelId="{B0337274-20A1-0540-8471-87637396D3FD}" type="pres">
      <dgm:prSet presAssocID="{5FFE0815-D7B5-4A46-8F43-6C7977D0850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4861A31-E0A2-9546-9442-69FDE69647BE}" type="pres">
      <dgm:prSet presAssocID="{5FFE0815-D7B5-4A46-8F43-6C7977D08502}" presName="descendantText" presStyleLbl="alignAccFollowNode1" presStyleIdx="1" presStyleCnt="2" custScaleY="113892">
        <dgm:presLayoutVars>
          <dgm:bulletEnabled val="1"/>
        </dgm:presLayoutVars>
      </dgm:prSet>
      <dgm:spPr/>
    </dgm:pt>
  </dgm:ptLst>
  <dgm:cxnLst>
    <dgm:cxn modelId="{E702620C-60E0-48C5-BA1E-7D12AA8EF067}" srcId="{FA1AE9BB-0C26-47D6-833A-0A96C87E07AD}" destId="{FB04A5CE-152D-4330-B098-30526219E025}" srcOrd="0" destOrd="0" parTransId="{AC18E05C-BB76-4756-A967-9B2178B5BDD5}" sibTransId="{456E3091-0295-4895-9790-5807F01FB3EE}"/>
    <dgm:cxn modelId="{EBD9290E-C93E-8349-BDFC-9639469A8374}" type="presOf" srcId="{2311EFCE-0409-499E-88B5-15D7C3D60E3A}" destId="{39C8B302-1C44-414A-9F6A-DD1403CC3641}" srcOrd="0" destOrd="0" presId="urn:microsoft.com/office/officeart/2005/8/layout/vList5"/>
    <dgm:cxn modelId="{F2CD8E1C-A05D-4977-B4B3-43FB52239898}" srcId="{FB04A5CE-152D-4330-B098-30526219E025}" destId="{EC61E377-BDA1-4420-917A-B61913790646}" srcOrd="1" destOrd="0" parTransId="{3BD75A06-EBE1-4793-9C46-664F3C2DCE7E}" sibTransId="{E1E01A14-EFA6-4C88-9DAA-0609FD5CA59E}"/>
    <dgm:cxn modelId="{B64A9E21-7890-FE42-8F0F-83A545E423E2}" type="presOf" srcId="{3EDA47A4-8799-4229-8067-04C17A128075}" destId="{74861A31-E0A2-9546-9442-69FDE69647BE}" srcOrd="0" destOrd="0" presId="urn:microsoft.com/office/officeart/2005/8/layout/vList5"/>
    <dgm:cxn modelId="{2FE99924-40FD-9641-B62D-AB3B7C81C14B}" type="presOf" srcId="{D99F4455-C692-4FB8-8AB6-EC7E4A20F77A}" destId="{74861A31-E0A2-9546-9442-69FDE69647BE}" srcOrd="0" destOrd="1" presId="urn:microsoft.com/office/officeart/2005/8/layout/vList5"/>
    <dgm:cxn modelId="{B6721F28-FE5F-F042-A057-D2EBA784431A}" type="presOf" srcId="{EC61E377-BDA1-4420-917A-B61913790646}" destId="{39C8B302-1C44-414A-9F6A-DD1403CC3641}" srcOrd="0" destOrd="1" presId="urn:microsoft.com/office/officeart/2005/8/layout/vList5"/>
    <dgm:cxn modelId="{4FAB2729-F0BE-BE4F-8CDC-66F7826DBB1F}" type="presOf" srcId="{F0A88712-17D4-A343-9423-AC4F5CE779B4}" destId="{39C8B302-1C44-414A-9F6A-DD1403CC3641}" srcOrd="0" destOrd="3" presId="urn:microsoft.com/office/officeart/2005/8/layout/vList5"/>
    <dgm:cxn modelId="{374FAB2C-3424-1942-8EB8-860AB05D198D}" type="presOf" srcId="{D20FDD2C-6A18-204F-87CA-B36EA61F90D1}" destId="{74861A31-E0A2-9546-9442-69FDE69647BE}" srcOrd="0" destOrd="2" presId="urn:microsoft.com/office/officeart/2005/8/layout/vList5"/>
    <dgm:cxn modelId="{DF35BE47-CC55-4D0C-8E13-12DE46F015A5}" srcId="{FA1AE9BB-0C26-47D6-833A-0A96C87E07AD}" destId="{5FFE0815-D7B5-4A46-8F43-6C7977D08502}" srcOrd="1" destOrd="0" parTransId="{4C8AA78D-D596-4B3F-B11E-88811681990B}" sibTransId="{1CA365BE-71A7-4454-8E2A-8CD5593DAF4E}"/>
    <dgm:cxn modelId="{ED446F49-3165-9F40-8451-535034541F81}" type="presOf" srcId="{5FFE0815-D7B5-4A46-8F43-6C7977D08502}" destId="{B0337274-20A1-0540-8471-87637396D3FD}" srcOrd="0" destOrd="0" presId="urn:microsoft.com/office/officeart/2005/8/layout/vList5"/>
    <dgm:cxn modelId="{833EB64E-2CE5-463F-80DC-E76DD3862157}" srcId="{FB04A5CE-152D-4330-B098-30526219E025}" destId="{655C0341-1B88-4B71-A27F-05D1690FC0C9}" srcOrd="2" destOrd="0" parTransId="{2321D68C-9216-42CA-813B-49613312597B}" sibTransId="{88800411-6154-4B64-A76C-3526FABA518C}"/>
    <dgm:cxn modelId="{DD8A7385-3DC0-F146-B777-FD13F7A5C537}" type="presOf" srcId="{FA1AE9BB-0C26-47D6-833A-0A96C87E07AD}" destId="{070AE691-BAA8-524C-B4B7-6A94B84D2F46}" srcOrd="0" destOrd="0" presId="urn:microsoft.com/office/officeart/2005/8/layout/vList5"/>
    <dgm:cxn modelId="{DE68C69A-8CEF-5645-9A10-99463741995A}" srcId="{5FFE0815-D7B5-4A46-8F43-6C7977D08502}" destId="{D20FDD2C-6A18-204F-87CA-B36EA61F90D1}" srcOrd="2" destOrd="0" parTransId="{477E5241-CE46-934C-8380-2DA2DED7313F}" sibTransId="{76E043BB-C3BB-E749-A601-B59A47B4AB5B}"/>
    <dgm:cxn modelId="{BA1EFDA9-47F2-7842-8194-32A119E6C4C5}" type="presOf" srcId="{655C0341-1B88-4B71-A27F-05D1690FC0C9}" destId="{39C8B302-1C44-414A-9F6A-DD1403CC3641}" srcOrd="0" destOrd="2" presId="urn:microsoft.com/office/officeart/2005/8/layout/vList5"/>
    <dgm:cxn modelId="{D5A809AE-90A2-1E45-964B-FEFF97A85E5B}" type="presOf" srcId="{FB04A5CE-152D-4330-B098-30526219E025}" destId="{2898D042-E84F-9943-A76C-0E273EFB2E92}" srcOrd="0" destOrd="0" presId="urn:microsoft.com/office/officeart/2005/8/layout/vList5"/>
    <dgm:cxn modelId="{052804B7-6F6F-4668-85BF-DC342237D84F}" srcId="{FB04A5CE-152D-4330-B098-30526219E025}" destId="{2311EFCE-0409-499E-88B5-15D7C3D60E3A}" srcOrd="0" destOrd="0" parTransId="{296D5899-5FBA-47AD-92EE-15FD85D17AF5}" sibTransId="{423D1483-8A33-410E-84AF-68FE6D941D10}"/>
    <dgm:cxn modelId="{119788B8-C0C9-4FAA-B585-95F81E11D23F}" srcId="{5FFE0815-D7B5-4A46-8F43-6C7977D08502}" destId="{3EDA47A4-8799-4229-8067-04C17A128075}" srcOrd="0" destOrd="0" parTransId="{F68F3024-BC7D-4FD0-93A8-B6D80E0AE881}" sibTransId="{236718F4-3101-465A-926C-B0D1727D9E7B}"/>
    <dgm:cxn modelId="{E5E446C1-7CE4-4937-B04A-66C5F27CFE17}" srcId="{5FFE0815-D7B5-4A46-8F43-6C7977D08502}" destId="{D99F4455-C692-4FB8-8AB6-EC7E4A20F77A}" srcOrd="1" destOrd="0" parTransId="{75AF6AA9-E0A8-4B20-A9EE-C63ECB45DF28}" sibTransId="{7C95D63F-EC3B-4D15-9EE6-66BE383DAF85}"/>
    <dgm:cxn modelId="{791060F2-7807-F547-95BC-FEEB9A6011A5}" srcId="{FB04A5CE-152D-4330-B098-30526219E025}" destId="{F0A88712-17D4-A343-9423-AC4F5CE779B4}" srcOrd="3" destOrd="0" parTransId="{FF317BA9-37BB-0C41-84B4-10A2FCCCB272}" sibTransId="{74E679C4-CE6D-954E-BEF7-278E3B923C72}"/>
    <dgm:cxn modelId="{A1CA5453-0F05-0044-94B9-07E2134BB3B1}" type="presParOf" srcId="{070AE691-BAA8-524C-B4B7-6A94B84D2F46}" destId="{214CC511-525C-BE45-B67C-668D14F35687}" srcOrd="0" destOrd="0" presId="urn:microsoft.com/office/officeart/2005/8/layout/vList5"/>
    <dgm:cxn modelId="{7BA482BF-0892-0443-A253-74EAEE605A8C}" type="presParOf" srcId="{214CC511-525C-BE45-B67C-668D14F35687}" destId="{2898D042-E84F-9943-A76C-0E273EFB2E92}" srcOrd="0" destOrd="0" presId="urn:microsoft.com/office/officeart/2005/8/layout/vList5"/>
    <dgm:cxn modelId="{CC0F0431-89DD-8446-8129-72C714D469DE}" type="presParOf" srcId="{214CC511-525C-BE45-B67C-668D14F35687}" destId="{39C8B302-1C44-414A-9F6A-DD1403CC3641}" srcOrd="1" destOrd="0" presId="urn:microsoft.com/office/officeart/2005/8/layout/vList5"/>
    <dgm:cxn modelId="{524D4D2A-25AA-6E49-9D5E-A2DF1CC5461E}" type="presParOf" srcId="{070AE691-BAA8-524C-B4B7-6A94B84D2F46}" destId="{129C1C09-1E2B-144F-B66F-CDE3066A19FD}" srcOrd="1" destOrd="0" presId="urn:microsoft.com/office/officeart/2005/8/layout/vList5"/>
    <dgm:cxn modelId="{591C732B-D94B-8246-9763-B41ED80352D4}" type="presParOf" srcId="{070AE691-BAA8-524C-B4B7-6A94B84D2F46}" destId="{F26300C1-192E-BD41-BA39-77FB93274067}" srcOrd="2" destOrd="0" presId="urn:microsoft.com/office/officeart/2005/8/layout/vList5"/>
    <dgm:cxn modelId="{3D17A7C0-7245-2D4C-9885-CA088FE7268B}" type="presParOf" srcId="{F26300C1-192E-BD41-BA39-77FB93274067}" destId="{B0337274-20A1-0540-8471-87637396D3FD}" srcOrd="0" destOrd="0" presId="urn:microsoft.com/office/officeart/2005/8/layout/vList5"/>
    <dgm:cxn modelId="{6C57BC87-C515-3C4F-A658-96FA7A0598A0}" type="presParOf" srcId="{F26300C1-192E-BD41-BA39-77FB93274067}" destId="{74861A31-E0A2-9546-9442-69FDE69647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1AE9BB-0C26-47D6-833A-0A96C87E07AD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04A5CE-152D-4330-B098-30526219E025}">
      <dgm:prSet/>
      <dgm:spPr/>
      <dgm:t>
        <a:bodyPr/>
        <a:lstStyle/>
        <a:p>
          <a:r>
            <a:rPr lang="en-US" dirty="0"/>
            <a:t>Achieved:</a:t>
          </a:r>
        </a:p>
      </dgm:t>
    </dgm:pt>
    <dgm:pt modelId="{AC18E05C-BB76-4756-A967-9B2178B5BDD5}" type="parTrans" cxnId="{E702620C-60E0-48C5-BA1E-7D12AA8EF067}">
      <dgm:prSet/>
      <dgm:spPr/>
      <dgm:t>
        <a:bodyPr/>
        <a:lstStyle/>
        <a:p>
          <a:endParaRPr lang="en-US"/>
        </a:p>
      </dgm:t>
    </dgm:pt>
    <dgm:pt modelId="{456E3091-0295-4895-9790-5807F01FB3EE}" type="sibTrans" cxnId="{E702620C-60E0-48C5-BA1E-7D12AA8EF067}">
      <dgm:prSet/>
      <dgm:spPr/>
      <dgm:t>
        <a:bodyPr/>
        <a:lstStyle/>
        <a:p>
          <a:endParaRPr lang="en-US"/>
        </a:p>
      </dgm:t>
    </dgm:pt>
    <dgm:pt modelId="{2311EFCE-0409-499E-88B5-15D7C3D60E3A}">
      <dgm:prSet custT="1"/>
      <dgm:spPr/>
      <dgm:t>
        <a:bodyPr/>
        <a:lstStyle/>
        <a:p>
          <a:r>
            <a:rPr lang="en-US" sz="2000" b="1" dirty="0"/>
            <a:t>Pre-defined sparsity</a:t>
          </a:r>
          <a:r>
            <a:rPr lang="en-US" sz="2000" dirty="0"/>
            <a:t> to reduce complexity of neural networks</a:t>
          </a:r>
        </a:p>
      </dgm:t>
    </dgm:pt>
    <dgm:pt modelId="{296D5899-5FBA-47AD-92EE-15FD85D17AF5}" type="parTrans" cxnId="{052804B7-6F6F-4668-85BF-DC342237D84F}">
      <dgm:prSet/>
      <dgm:spPr/>
      <dgm:t>
        <a:bodyPr/>
        <a:lstStyle/>
        <a:p>
          <a:endParaRPr lang="en-US"/>
        </a:p>
      </dgm:t>
    </dgm:pt>
    <dgm:pt modelId="{423D1483-8A33-410E-84AF-68FE6D941D10}" type="sibTrans" cxnId="{052804B7-6F6F-4668-85BF-DC342237D84F}">
      <dgm:prSet/>
      <dgm:spPr/>
      <dgm:t>
        <a:bodyPr/>
        <a:lstStyle/>
        <a:p>
          <a:endParaRPr lang="en-US"/>
        </a:p>
      </dgm:t>
    </dgm:pt>
    <dgm:pt modelId="{EC61E377-BDA1-4420-917A-B61913790646}">
      <dgm:prSet custT="1"/>
      <dgm:spPr/>
      <dgm:t>
        <a:bodyPr/>
        <a:lstStyle/>
        <a:p>
          <a:r>
            <a:rPr lang="en-US" sz="2000" b="1" dirty="0"/>
            <a:t>Hardware architecture</a:t>
          </a:r>
          <a:r>
            <a:rPr lang="en-US" sz="2000" dirty="0"/>
            <a:t> to leverage pre-defined sparsity</a:t>
          </a:r>
        </a:p>
      </dgm:t>
    </dgm:pt>
    <dgm:pt modelId="{3BD75A06-EBE1-4793-9C46-664F3C2DCE7E}" type="parTrans" cxnId="{F2CD8E1C-A05D-4977-B4B3-43FB52239898}">
      <dgm:prSet/>
      <dgm:spPr/>
      <dgm:t>
        <a:bodyPr/>
        <a:lstStyle/>
        <a:p>
          <a:endParaRPr lang="en-US"/>
        </a:p>
      </dgm:t>
    </dgm:pt>
    <dgm:pt modelId="{E1E01A14-EFA6-4C88-9DAA-0609FD5CA59E}" type="sibTrans" cxnId="{F2CD8E1C-A05D-4977-B4B3-43FB52239898}">
      <dgm:prSet/>
      <dgm:spPr/>
      <dgm:t>
        <a:bodyPr/>
        <a:lstStyle/>
        <a:p>
          <a:endParaRPr lang="en-US"/>
        </a:p>
      </dgm:t>
    </dgm:pt>
    <dgm:pt modelId="{655C0341-1B88-4B71-A27F-05D1690FC0C9}">
      <dgm:prSet custT="1"/>
      <dgm:spPr/>
      <dgm:t>
        <a:bodyPr/>
        <a:lstStyle/>
        <a:p>
          <a:r>
            <a:rPr lang="en-US" sz="2000" dirty="0"/>
            <a:t>Analyzing </a:t>
          </a:r>
          <a:r>
            <a:rPr lang="en-US" sz="2000" b="1" dirty="0"/>
            <a:t>connection patterns </a:t>
          </a:r>
          <a:r>
            <a:rPr lang="en-US" sz="2000" dirty="0"/>
            <a:t>and performance predicting measures</a:t>
          </a:r>
        </a:p>
      </dgm:t>
    </dgm:pt>
    <dgm:pt modelId="{2321D68C-9216-42CA-813B-49613312597B}" type="parTrans" cxnId="{833EB64E-2CE5-463F-80DC-E76DD3862157}">
      <dgm:prSet/>
      <dgm:spPr/>
      <dgm:t>
        <a:bodyPr/>
        <a:lstStyle/>
        <a:p>
          <a:endParaRPr lang="en-US"/>
        </a:p>
      </dgm:t>
    </dgm:pt>
    <dgm:pt modelId="{88800411-6154-4B64-A76C-3526FABA518C}" type="sibTrans" cxnId="{833EB64E-2CE5-463F-80DC-E76DD3862157}">
      <dgm:prSet/>
      <dgm:spPr/>
      <dgm:t>
        <a:bodyPr/>
        <a:lstStyle/>
        <a:p>
          <a:endParaRPr lang="en-US"/>
        </a:p>
      </dgm:t>
    </dgm:pt>
    <dgm:pt modelId="{5FFE0815-D7B5-4A46-8F43-6C7977D08502}">
      <dgm:prSet/>
      <dgm:spPr/>
      <dgm:t>
        <a:bodyPr/>
        <a:lstStyle/>
        <a:p>
          <a:r>
            <a:rPr lang="en-US" dirty="0"/>
            <a:t>Proposed:</a:t>
          </a:r>
        </a:p>
      </dgm:t>
    </dgm:pt>
    <dgm:pt modelId="{4C8AA78D-D596-4B3F-B11E-88811681990B}" type="parTrans" cxnId="{DF35BE47-CC55-4D0C-8E13-12DE46F015A5}">
      <dgm:prSet/>
      <dgm:spPr/>
      <dgm:t>
        <a:bodyPr/>
        <a:lstStyle/>
        <a:p>
          <a:endParaRPr lang="en-US"/>
        </a:p>
      </dgm:t>
    </dgm:pt>
    <dgm:pt modelId="{1CA365BE-71A7-4454-8E2A-8CD5593DAF4E}" type="sibTrans" cxnId="{DF35BE47-CC55-4D0C-8E13-12DE46F015A5}">
      <dgm:prSet/>
      <dgm:spPr/>
      <dgm:t>
        <a:bodyPr/>
        <a:lstStyle/>
        <a:p>
          <a:endParaRPr lang="en-US"/>
        </a:p>
      </dgm:t>
    </dgm:pt>
    <dgm:pt modelId="{3EDA47A4-8799-4229-8067-04C17A128075}">
      <dgm:prSet custT="1"/>
      <dgm:spPr/>
      <dgm:t>
        <a:bodyPr/>
        <a:lstStyle/>
        <a:p>
          <a:r>
            <a:rPr lang="en-US" sz="2000" dirty="0"/>
            <a:t>Better </a:t>
          </a:r>
          <a:r>
            <a:rPr lang="en-US" sz="2000" b="1" dirty="0"/>
            <a:t>pipelining</a:t>
          </a:r>
          <a:r>
            <a:rPr lang="en-US" sz="2000" dirty="0"/>
            <a:t> to improve hardware architecture</a:t>
          </a:r>
        </a:p>
      </dgm:t>
    </dgm:pt>
    <dgm:pt modelId="{F68F3024-BC7D-4FD0-93A8-B6D80E0AE881}" type="parTrans" cxnId="{119788B8-C0C9-4FAA-B585-95F81E11D23F}">
      <dgm:prSet/>
      <dgm:spPr/>
      <dgm:t>
        <a:bodyPr/>
        <a:lstStyle/>
        <a:p>
          <a:endParaRPr lang="en-US"/>
        </a:p>
      </dgm:t>
    </dgm:pt>
    <dgm:pt modelId="{236718F4-3101-465A-926C-B0D1727D9E7B}" type="sibTrans" cxnId="{119788B8-C0C9-4FAA-B585-95F81E11D23F}">
      <dgm:prSet/>
      <dgm:spPr/>
      <dgm:t>
        <a:bodyPr/>
        <a:lstStyle/>
        <a:p>
          <a:endParaRPr lang="en-US"/>
        </a:p>
      </dgm:t>
    </dgm:pt>
    <dgm:pt modelId="{F0A88712-17D4-A343-9423-AC4F5CE779B4}">
      <dgm:prSet custT="1"/>
      <dgm:spPr/>
      <dgm:t>
        <a:bodyPr/>
        <a:lstStyle/>
        <a:p>
          <a:r>
            <a:rPr lang="en-US" sz="2000" dirty="0"/>
            <a:t>Family of </a:t>
          </a:r>
          <a:r>
            <a:rPr lang="en-US" sz="2000" b="1" dirty="0"/>
            <a:t>synthetic datasets </a:t>
          </a:r>
          <a:r>
            <a:rPr lang="en-US" sz="2000" dirty="0"/>
            <a:t>on Morse code with tunable difficulty</a:t>
          </a:r>
        </a:p>
      </dgm:t>
    </dgm:pt>
    <dgm:pt modelId="{FF317BA9-37BB-0C41-84B4-10A2FCCCB272}" type="parTrans" cxnId="{791060F2-7807-F547-95BC-FEEB9A6011A5}">
      <dgm:prSet/>
      <dgm:spPr/>
      <dgm:t>
        <a:bodyPr/>
        <a:lstStyle/>
        <a:p>
          <a:endParaRPr lang="en-US"/>
        </a:p>
      </dgm:t>
    </dgm:pt>
    <dgm:pt modelId="{74E679C4-CE6D-954E-BEF7-278E3B923C72}" type="sibTrans" cxnId="{791060F2-7807-F547-95BC-FEEB9A6011A5}">
      <dgm:prSet/>
      <dgm:spPr/>
      <dgm:t>
        <a:bodyPr/>
        <a:lstStyle/>
        <a:p>
          <a:endParaRPr lang="en-US"/>
        </a:p>
      </dgm:t>
    </dgm:pt>
    <dgm:pt modelId="{D99F4455-C692-4FB8-8AB6-EC7E4A20F77A}">
      <dgm:prSet custT="1"/>
      <dgm:spPr/>
      <dgm:t>
        <a:bodyPr/>
        <a:lstStyle/>
        <a:p>
          <a:r>
            <a:rPr lang="en-US" sz="2000" b="1" dirty="0"/>
            <a:t>Architecture search </a:t>
          </a:r>
          <a:r>
            <a:rPr lang="en-US" sz="2000" dirty="0"/>
            <a:t>of low complexity neural networks</a:t>
          </a:r>
        </a:p>
      </dgm:t>
    </dgm:pt>
    <dgm:pt modelId="{7C95D63F-EC3B-4D15-9EE6-66BE383DAF85}" type="sibTrans" cxnId="{E5E446C1-7CE4-4937-B04A-66C5F27CFE17}">
      <dgm:prSet/>
      <dgm:spPr/>
      <dgm:t>
        <a:bodyPr/>
        <a:lstStyle/>
        <a:p>
          <a:endParaRPr lang="en-US"/>
        </a:p>
      </dgm:t>
    </dgm:pt>
    <dgm:pt modelId="{75AF6AA9-E0A8-4B20-A9EE-C63ECB45DF28}" type="parTrans" cxnId="{E5E446C1-7CE4-4937-B04A-66C5F27CFE17}">
      <dgm:prSet/>
      <dgm:spPr/>
      <dgm:t>
        <a:bodyPr/>
        <a:lstStyle/>
        <a:p>
          <a:endParaRPr lang="en-US"/>
        </a:p>
      </dgm:t>
    </dgm:pt>
    <dgm:pt modelId="{070AE691-BAA8-524C-B4B7-6A94B84D2F46}" type="pres">
      <dgm:prSet presAssocID="{FA1AE9BB-0C26-47D6-833A-0A96C87E07AD}" presName="Name0" presStyleCnt="0">
        <dgm:presLayoutVars>
          <dgm:dir/>
          <dgm:animLvl val="lvl"/>
          <dgm:resizeHandles val="exact"/>
        </dgm:presLayoutVars>
      </dgm:prSet>
      <dgm:spPr/>
    </dgm:pt>
    <dgm:pt modelId="{214CC511-525C-BE45-B67C-668D14F35687}" type="pres">
      <dgm:prSet presAssocID="{FB04A5CE-152D-4330-B098-30526219E025}" presName="linNode" presStyleCnt="0"/>
      <dgm:spPr/>
    </dgm:pt>
    <dgm:pt modelId="{2898D042-E84F-9943-A76C-0E273EFB2E92}" type="pres">
      <dgm:prSet presAssocID="{FB04A5CE-152D-4330-B098-30526219E025}" presName="parentText" presStyleLbl="node1" presStyleIdx="0" presStyleCnt="2" custLinFactNeighborX="-270">
        <dgm:presLayoutVars>
          <dgm:chMax val="1"/>
          <dgm:bulletEnabled val="1"/>
        </dgm:presLayoutVars>
      </dgm:prSet>
      <dgm:spPr/>
    </dgm:pt>
    <dgm:pt modelId="{39C8B302-1C44-414A-9F6A-DD1403CC3641}" type="pres">
      <dgm:prSet presAssocID="{FB04A5CE-152D-4330-B098-30526219E025}" presName="descendantText" presStyleLbl="alignAccFollowNode1" presStyleIdx="0" presStyleCnt="2" custScaleY="113657">
        <dgm:presLayoutVars>
          <dgm:bulletEnabled val="1"/>
        </dgm:presLayoutVars>
      </dgm:prSet>
      <dgm:spPr/>
    </dgm:pt>
    <dgm:pt modelId="{129C1C09-1E2B-144F-B66F-CDE3066A19FD}" type="pres">
      <dgm:prSet presAssocID="{456E3091-0295-4895-9790-5807F01FB3EE}" presName="sp" presStyleCnt="0"/>
      <dgm:spPr/>
    </dgm:pt>
    <dgm:pt modelId="{F26300C1-192E-BD41-BA39-77FB93274067}" type="pres">
      <dgm:prSet presAssocID="{5FFE0815-D7B5-4A46-8F43-6C7977D08502}" presName="linNode" presStyleCnt="0"/>
      <dgm:spPr/>
    </dgm:pt>
    <dgm:pt modelId="{B0337274-20A1-0540-8471-87637396D3FD}" type="pres">
      <dgm:prSet presAssocID="{5FFE0815-D7B5-4A46-8F43-6C7977D0850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4861A31-E0A2-9546-9442-69FDE69647BE}" type="pres">
      <dgm:prSet presAssocID="{5FFE0815-D7B5-4A46-8F43-6C7977D08502}" presName="descendantText" presStyleLbl="alignAccFollowNode1" presStyleIdx="1" presStyleCnt="2" custScaleY="113892">
        <dgm:presLayoutVars>
          <dgm:bulletEnabled val="1"/>
        </dgm:presLayoutVars>
      </dgm:prSet>
      <dgm:spPr/>
    </dgm:pt>
  </dgm:ptLst>
  <dgm:cxnLst>
    <dgm:cxn modelId="{E702620C-60E0-48C5-BA1E-7D12AA8EF067}" srcId="{FA1AE9BB-0C26-47D6-833A-0A96C87E07AD}" destId="{FB04A5CE-152D-4330-B098-30526219E025}" srcOrd="0" destOrd="0" parTransId="{AC18E05C-BB76-4756-A967-9B2178B5BDD5}" sibTransId="{456E3091-0295-4895-9790-5807F01FB3EE}"/>
    <dgm:cxn modelId="{EBD9290E-C93E-8349-BDFC-9639469A8374}" type="presOf" srcId="{2311EFCE-0409-499E-88B5-15D7C3D60E3A}" destId="{39C8B302-1C44-414A-9F6A-DD1403CC3641}" srcOrd="0" destOrd="0" presId="urn:microsoft.com/office/officeart/2005/8/layout/vList5"/>
    <dgm:cxn modelId="{F2CD8E1C-A05D-4977-B4B3-43FB52239898}" srcId="{FB04A5CE-152D-4330-B098-30526219E025}" destId="{EC61E377-BDA1-4420-917A-B61913790646}" srcOrd="1" destOrd="0" parTransId="{3BD75A06-EBE1-4793-9C46-664F3C2DCE7E}" sibTransId="{E1E01A14-EFA6-4C88-9DAA-0609FD5CA59E}"/>
    <dgm:cxn modelId="{B64A9E21-7890-FE42-8F0F-83A545E423E2}" type="presOf" srcId="{3EDA47A4-8799-4229-8067-04C17A128075}" destId="{74861A31-E0A2-9546-9442-69FDE69647BE}" srcOrd="0" destOrd="0" presId="urn:microsoft.com/office/officeart/2005/8/layout/vList5"/>
    <dgm:cxn modelId="{2FE99924-40FD-9641-B62D-AB3B7C81C14B}" type="presOf" srcId="{D99F4455-C692-4FB8-8AB6-EC7E4A20F77A}" destId="{74861A31-E0A2-9546-9442-69FDE69647BE}" srcOrd="0" destOrd="1" presId="urn:microsoft.com/office/officeart/2005/8/layout/vList5"/>
    <dgm:cxn modelId="{B6721F28-FE5F-F042-A057-D2EBA784431A}" type="presOf" srcId="{EC61E377-BDA1-4420-917A-B61913790646}" destId="{39C8B302-1C44-414A-9F6A-DD1403CC3641}" srcOrd="0" destOrd="1" presId="urn:microsoft.com/office/officeart/2005/8/layout/vList5"/>
    <dgm:cxn modelId="{4FAB2729-F0BE-BE4F-8CDC-66F7826DBB1F}" type="presOf" srcId="{F0A88712-17D4-A343-9423-AC4F5CE779B4}" destId="{39C8B302-1C44-414A-9F6A-DD1403CC3641}" srcOrd="0" destOrd="3" presId="urn:microsoft.com/office/officeart/2005/8/layout/vList5"/>
    <dgm:cxn modelId="{DF35BE47-CC55-4D0C-8E13-12DE46F015A5}" srcId="{FA1AE9BB-0C26-47D6-833A-0A96C87E07AD}" destId="{5FFE0815-D7B5-4A46-8F43-6C7977D08502}" srcOrd="1" destOrd="0" parTransId="{4C8AA78D-D596-4B3F-B11E-88811681990B}" sibTransId="{1CA365BE-71A7-4454-8E2A-8CD5593DAF4E}"/>
    <dgm:cxn modelId="{ED446F49-3165-9F40-8451-535034541F81}" type="presOf" srcId="{5FFE0815-D7B5-4A46-8F43-6C7977D08502}" destId="{B0337274-20A1-0540-8471-87637396D3FD}" srcOrd="0" destOrd="0" presId="urn:microsoft.com/office/officeart/2005/8/layout/vList5"/>
    <dgm:cxn modelId="{833EB64E-2CE5-463F-80DC-E76DD3862157}" srcId="{FB04A5CE-152D-4330-B098-30526219E025}" destId="{655C0341-1B88-4B71-A27F-05D1690FC0C9}" srcOrd="2" destOrd="0" parTransId="{2321D68C-9216-42CA-813B-49613312597B}" sibTransId="{88800411-6154-4B64-A76C-3526FABA518C}"/>
    <dgm:cxn modelId="{DD8A7385-3DC0-F146-B777-FD13F7A5C537}" type="presOf" srcId="{FA1AE9BB-0C26-47D6-833A-0A96C87E07AD}" destId="{070AE691-BAA8-524C-B4B7-6A94B84D2F46}" srcOrd="0" destOrd="0" presId="urn:microsoft.com/office/officeart/2005/8/layout/vList5"/>
    <dgm:cxn modelId="{BA1EFDA9-47F2-7842-8194-32A119E6C4C5}" type="presOf" srcId="{655C0341-1B88-4B71-A27F-05D1690FC0C9}" destId="{39C8B302-1C44-414A-9F6A-DD1403CC3641}" srcOrd="0" destOrd="2" presId="urn:microsoft.com/office/officeart/2005/8/layout/vList5"/>
    <dgm:cxn modelId="{D5A809AE-90A2-1E45-964B-FEFF97A85E5B}" type="presOf" srcId="{FB04A5CE-152D-4330-B098-30526219E025}" destId="{2898D042-E84F-9943-A76C-0E273EFB2E92}" srcOrd="0" destOrd="0" presId="urn:microsoft.com/office/officeart/2005/8/layout/vList5"/>
    <dgm:cxn modelId="{052804B7-6F6F-4668-85BF-DC342237D84F}" srcId="{FB04A5CE-152D-4330-B098-30526219E025}" destId="{2311EFCE-0409-499E-88B5-15D7C3D60E3A}" srcOrd="0" destOrd="0" parTransId="{296D5899-5FBA-47AD-92EE-15FD85D17AF5}" sibTransId="{423D1483-8A33-410E-84AF-68FE6D941D10}"/>
    <dgm:cxn modelId="{119788B8-C0C9-4FAA-B585-95F81E11D23F}" srcId="{5FFE0815-D7B5-4A46-8F43-6C7977D08502}" destId="{3EDA47A4-8799-4229-8067-04C17A128075}" srcOrd="0" destOrd="0" parTransId="{F68F3024-BC7D-4FD0-93A8-B6D80E0AE881}" sibTransId="{236718F4-3101-465A-926C-B0D1727D9E7B}"/>
    <dgm:cxn modelId="{E5E446C1-7CE4-4937-B04A-66C5F27CFE17}" srcId="{5FFE0815-D7B5-4A46-8F43-6C7977D08502}" destId="{D99F4455-C692-4FB8-8AB6-EC7E4A20F77A}" srcOrd="1" destOrd="0" parTransId="{75AF6AA9-E0A8-4B20-A9EE-C63ECB45DF28}" sibTransId="{7C95D63F-EC3B-4D15-9EE6-66BE383DAF85}"/>
    <dgm:cxn modelId="{791060F2-7807-F547-95BC-FEEB9A6011A5}" srcId="{FB04A5CE-152D-4330-B098-30526219E025}" destId="{F0A88712-17D4-A343-9423-AC4F5CE779B4}" srcOrd="3" destOrd="0" parTransId="{FF317BA9-37BB-0C41-84B4-10A2FCCCB272}" sibTransId="{74E679C4-CE6D-954E-BEF7-278E3B923C72}"/>
    <dgm:cxn modelId="{A1CA5453-0F05-0044-94B9-07E2134BB3B1}" type="presParOf" srcId="{070AE691-BAA8-524C-B4B7-6A94B84D2F46}" destId="{214CC511-525C-BE45-B67C-668D14F35687}" srcOrd="0" destOrd="0" presId="urn:microsoft.com/office/officeart/2005/8/layout/vList5"/>
    <dgm:cxn modelId="{7BA482BF-0892-0443-A253-74EAEE605A8C}" type="presParOf" srcId="{214CC511-525C-BE45-B67C-668D14F35687}" destId="{2898D042-E84F-9943-A76C-0E273EFB2E92}" srcOrd="0" destOrd="0" presId="urn:microsoft.com/office/officeart/2005/8/layout/vList5"/>
    <dgm:cxn modelId="{CC0F0431-89DD-8446-8129-72C714D469DE}" type="presParOf" srcId="{214CC511-525C-BE45-B67C-668D14F35687}" destId="{39C8B302-1C44-414A-9F6A-DD1403CC3641}" srcOrd="1" destOrd="0" presId="urn:microsoft.com/office/officeart/2005/8/layout/vList5"/>
    <dgm:cxn modelId="{524D4D2A-25AA-6E49-9D5E-A2DF1CC5461E}" type="presParOf" srcId="{070AE691-BAA8-524C-B4B7-6A94B84D2F46}" destId="{129C1C09-1E2B-144F-B66F-CDE3066A19FD}" srcOrd="1" destOrd="0" presId="urn:microsoft.com/office/officeart/2005/8/layout/vList5"/>
    <dgm:cxn modelId="{591C732B-D94B-8246-9763-B41ED80352D4}" type="presParOf" srcId="{070AE691-BAA8-524C-B4B7-6A94B84D2F46}" destId="{F26300C1-192E-BD41-BA39-77FB93274067}" srcOrd="2" destOrd="0" presId="urn:microsoft.com/office/officeart/2005/8/layout/vList5"/>
    <dgm:cxn modelId="{3D17A7C0-7245-2D4C-9885-CA088FE7268B}" type="presParOf" srcId="{F26300C1-192E-BD41-BA39-77FB93274067}" destId="{B0337274-20A1-0540-8471-87637396D3FD}" srcOrd="0" destOrd="0" presId="urn:microsoft.com/office/officeart/2005/8/layout/vList5"/>
    <dgm:cxn modelId="{6C57BC87-C515-3C4F-A658-96FA7A0598A0}" type="presParOf" srcId="{F26300C1-192E-BD41-BA39-77FB93274067}" destId="{74861A31-E0A2-9546-9442-69FDE69647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E9EF85-A0B9-664F-B2A9-D5E385A3A4FE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900C9-450D-7549-820C-948B97B7A676}">
      <dgm:prSet phldrT="[Text]"/>
      <dgm:spPr/>
      <dgm:t>
        <a:bodyPr/>
        <a:lstStyle/>
        <a:p>
          <a:r>
            <a:rPr lang="en-US" dirty="0"/>
            <a:t>Algorithms</a:t>
          </a:r>
        </a:p>
      </dgm:t>
    </dgm:pt>
    <dgm:pt modelId="{79342CA5-A57F-3040-A585-C80C76CED79F}" type="parTrans" cxnId="{7300C72B-1C14-574A-916F-9F6A4BE3EAC0}">
      <dgm:prSet/>
      <dgm:spPr/>
      <dgm:t>
        <a:bodyPr/>
        <a:lstStyle/>
        <a:p>
          <a:endParaRPr lang="en-US"/>
        </a:p>
      </dgm:t>
    </dgm:pt>
    <dgm:pt modelId="{D097EDE5-5DFB-774C-8F83-531DE9F87E69}" type="sibTrans" cxnId="{7300C72B-1C14-574A-916F-9F6A4BE3EAC0}">
      <dgm:prSet/>
      <dgm:spPr/>
      <dgm:t>
        <a:bodyPr/>
        <a:lstStyle/>
        <a:p>
          <a:endParaRPr lang="en-US"/>
        </a:p>
      </dgm:t>
    </dgm:pt>
    <dgm:pt modelId="{C576BF76-5F0A-2747-B8A9-A1207BB6AC01}">
      <dgm:prSet phldrT="[Text]"/>
      <dgm:spPr/>
      <dgm:t>
        <a:bodyPr/>
        <a:lstStyle/>
        <a:p>
          <a:r>
            <a:rPr lang="en-US" dirty="0"/>
            <a:t>Gong 2014 – Vector quantization</a:t>
          </a:r>
        </a:p>
      </dgm:t>
    </dgm:pt>
    <dgm:pt modelId="{3B55884C-B93D-B645-8E33-29663E53CF9D}" type="parTrans" cxnId="{66A44ECC-920B-FF4D-88B0-A23486FD7732}">
      <dgm:prSet/>
      <dgm:spPr/>
      <dgm:t>
        <a:bodyPr/>
        <a:lstStyle/>
        <a:p>
          <a:endParaRPr lang="en-US"/>
        </a:p>
      </dgm:t>
    </dgm:pt>
    <dgm:pt modelId="{2F06294C-5090-FB4A-AEAB-347CB1B1437B}" type="sibTrans" cxnId="{66A44ECC-920B-FF4D-88B0-A23486FD7732}">
      <dgm:prSet/>
      <dgm:spPr/>
      <dgm:t>
        <a:bodyPr/>
        <a:lstStyle/>
        <a:p>
          <a:endParaRPr lang="en-US"/>
        </a:p>
      </dgm:t>
    </dgm:pt>
    <dgm:pt modelId="{84AC0554-BC67-E848-8328-EF77313EB6C8}">
      <dgm:prSet phldrT="[Text]"/>
      <dgm:spPr/>
      <dgm:t>
        <a:bodyPr/>
        <a:lstStyle/>
        <a:p>
          <a:r>
            <a:rPr lang="en-US" dirty="0"/>
            <a:t>ASIC Implementations</a:t>
          </a:r>
        </a:p>
      </dgm:t>
    </dgm:pt>
    <dgm:pt modelId="{3F3B144A-B3C4-5A4C-A840-1DFB50B7E6E5}" type="parTrans" cxnId="{B26ADBD5-5AA9-1841-818D-668BC708455A}">
      <dgm:prSet/>
      <dgm:spPr/>
      <dgm:t>
        <a:bodyPr/>
        <a:lstStyle/>
        <a:p>
          <a:endParaRPr lang="en-US"/>
        </a:p>
      </dgm:t>
    </dgm:pt>
    <dgm:pt modelId="{6872088E-3113-574D-893C-35672EF57D3D}" type="sibTrans" cxnId="{B26ADBD5-5AA9-1841-818D-668BC708455A}">
      <dgm:prSet/>
      <dgm:spPr/>
      <dgm:t>
        <a:bodyPr/>
        <a:lstStyle/>
        <a:p>
          <a:endParaRPr lang="en-US"/>
        </a:p>
      </dgm:t>
    </dgm:pt>
    <dgm:pt modelId="{5E568DC0-EB11-F545-A0AE-1CA9EC76FDB0}">
      <dgm:prSet phldrT="[Text]"/>
      <dgm:spPr/>
      <dgm:t>
        <a:bodyPr/>
        <a:lstStyle/>
        <a:p>
          <a:r>
            <a:rPr lang="en-US" dirty="0"/>
            <a:t>Han 2016 – Efficient Inference Engine</a:t>
          </a:r>
        </a:p>
      </dgm:t>
    </dgm:pt>
    <dgm:pt modelId="{6379B42B-87A4-D64A-A41A-AE61CA1EECE8}" type="parTrans" cxnId="{4FE07AEA-A3EB-DD4C-9C8D-1B46318F6752}">
      <dgm:prSet/>
      <dgm:spPr/>
      <dgm:t>
        <a:bodyPr/>
        <a:lstStyle/>
        <a:p>
          <a:endParaRPr lang="en-US"/>
        </a:p>
      </dgm:t>
    </dgm:pt>
    <dgm:pt modelId="{9696EB2C-B7F6-014D-8C3A-8B86444DF946}" type="sibTrans" cxnId="{4FE07AEA-A3EB-DD4C-9C8D-1B46318F6752}">
      <dgm:prSet/>
      <dgm:spPr/>
      <dgm:t>
        <a:bodyPr/>
        <a:lstStyle/>
        <a:p>
          <a:endParaRPr lang="en-US"/>
        </a:p>
      </dgm:t>
    </dgm:pt>
    <dgm:pt modelId="{D3E7A97C-28EB-4146-B596-0624D8978E71}">
      <dgm:prSet phldrT="[Text]"/>
      <dgm:spPr/>
      <dgm:t>
        <a:bodyPr/>
        <a:lstStyle/>
        <a:p>
          <a:r>
            <a:rPr lang="en-US" dirty="0" err="1"/>
            <a:t>Reagen</a:t>
          </a:r>
          <a:r>
            <a:rPr lang="en-US" dirty="0"/>
            <a:t> 2016 – Minerva</a:t>
          </a:r>
        </a:p>
      </dgm:t>
    </dgm:pt>
    <dgm:pt modelId="{7C978F22-3958-C94D-9F9E-7638113D21C5}" type="parTrans" cxnId="{D00CDB76-93B4-014A-8FD2-1E02D2E5A3D9}">
      <dgm:prSet/>
      <dgm:spPr/>
      <dgm:t>
        <a:bodyPr/>
        <a:lstStyle/>
        <a:p>
          <a:endParaRPr lang="en-US"/>
        </a:p>
      </dgm:t>
    </dgm:pt>
    <dgm:pt modelId="{D640ECF2-B030-6A43-8AB4-83AB866F344E}" type="sibTrans" cxnId="{D00CDB76-93B4-014A-8FD2-1E02D2E5A3D9}">
      <dgm:prSet/>
      <dgm:spPr/>
      <dgm:t>
        <a:bodyPr/>
        <a:lstStyle/>
        <a:p>
          <a:endParaRPr lang="en-US"/>
        </a:p>
      </dgm:t>
    </dgm:pt>
    <dgm:pt modelId="{28096C29-4714-9047-B604-1B1C89ECA9D7}">
      <dgm:prSet phldrT="[Text]"/>
      <dgm:spPr/>
      <dgm:t>
        <a:bodyPr/>
        <a:lstStyle/>
        <a:p>
          <a:r>
            <a:rPr lang="en-US" dirty="0"/>
            <a:t>FPGA Implementations</a:t>
          </a:r>
        </a:p>
      </dgm:t>
    </dgm:pt>
    <dgm:pt modelId="{66716AEA-2700-FD4A-AF39-8F82889CE420}" type="parTrans" cxnId="{16E50A6C-EE48-3946-B98E-E722BA2505E8}">
      <dgm:prSet/>
      <dgm:spPr/>
      <dgm:t>
        <a:bodyPr/>
        <a:lstStyle/>
        <a:p>
          <a:endParaRPr lang="en-US"/>
        </a:p>
      </dgm:t>
    </dgm:pt>
    <dgm:pt modelId="{C4912F24-CDAC-4B49-903A-EEE4EA3A3863}" type="sibTrans" cxnId="{16E50A6C-EE48-3946-B98E-E722BA2505E8}">
      <dgm:prSet/>
      <dgm:spPr/>
      <dgm:t>
        <a:bodyPr/>
        <a:lstStyle/>
        <a:p>
          <a:endParaRPr lang="en-US"/>
        </a:p>
      </dgm:t>
    </dgm:pt>
    <dgm:pt modelId="{653708C0-250A-7246-858A-F9B41B98F25D}">
      <dgm:prSet phldrT="[Text]"/>
      <dgm:spPr/>
      <dgm:t>
        <a:bodyPr/>
        <a:lstStyle/>
        <a:p>
          <a:r>
            <a:rPr lang="en-US" dirty="0" err="1"/>
            <a:t>Courbariaux</a:t>
          </a:r>
          <a:r>
            <a:rPr lang="en-US" dirty="0"/>
            <a:t> 2016 - Binarized nets</a:t>
          </a:r>
        </a:p>
      </dgm:t>
    </dgm:pt>
    <dgm:pt modelId="{E19A46AC-020C-4F43-9A6D-1F7939072A02}" type="parTrans" cxnId="{3F1F5B6D-EA28-BC4B-9952-83CA8FE550C7}">
      <dgm:prSet/>
      <dgm:spPr/>
      <dgm:t>
        <a:bodyPr/>
        <a:lstStyle/>
        <a:p>
          <a:endParaRPr lang="en-US"/>
        </a:p>
      </dgm:t>
    </dgm:pt>
    <dgm:pt modelId="{4CA7E365-40FC-7E47-B4AE-A14842738634}" type="sibTrans" cxnId="{3F1F5B6D-EA28-BC4B-9952-83CA8FE550C7}">
      <dgm:prSet/>
      <dgm:spPr/>
      <dgm:t>
        <a:bodyPr/>
        <a:lstStyle/>
        <a:p>
          <a:endParaRPr lang="en-US"/>
        </a:p>
      </dgm:t>
    </dgm:pt>
    <dgm:pt modelId="{A4926DDB-2EF4-B145-ACDB-DE36872AEE37}">
      <dgm:prSet phldrT="[Text]"/>
      <dgm:spPr/>
      <dgm:t>
        <a:bodyPr/>
        <a:lstStyle/>
        <a:p>
          <a:r>
            <a:rPr lang="en-US" dirty="0" err="1"/>
            <a:t>Albericio</a:t>
          </a:r>
          <a:r>
            <a:rPr lang="en-US" dirty="0"/>
            <a:t> 2016 – </a:t>
          </a:r>
          <a:r>
            <a:rPr lang="en-US" dirty="0" err="1"/>
            <a:t>Cnvlutin</a:t>
          </a:r>
          <a:endParaRPr lang="en-US" dirty="0"/>
        </a:p>
      </dgm:t>
    </dgm:pt>
    <dgm:pt modelId="{17E42F91-9976-BC43-A0B2-CA2A51A62409}" type="parTrans" cxnId="{005ED8BB-068D-4B4D-A667-E57677ED6999}">
      <dgm:prSet/>
      <dgm:spPr/>
      <dgm:t>
        <a:bodyPr/>
        <a:lstStyle/>
        <a:p>
          <a:endParaRPr lang="en-US"/>
        </a:p>
      </dgm:t>
    </dgm:pt>
    <dgm:pt modelId="{517C60E3-50F9-D040-B3EB-9BBCFD710F6F}" type="sibTrans" cxnId="{005ED8BB-068D-4B4D-A667-E57677ED6999}">
      <dgm:prSet/>
      <dgm:spPr/>
      <dgm:t>
        <a:bodyPr/>
        <a:lstStyle/>
        <a:p>
          <a:endParaRPr lang="en-US"/>
        </a:p>
      </dgm:t>
    </dgm:pt>
    <dgm:pt modelId="{C71A1FDC-219C-464C-B083-3ABF434D4DFA}">
      <dgm:prSet/>
      <dgm:spPr/>
      <dgm:t>
        <a:bodyPr/>
        <a:lstStyle/>
        <a:p>
          <a:r>
            <a:rPr lang="en-US" dirty="0"/>
            <a:t>Chen 2015 – </a:t>
          </a:r>
          <a:r>
            <a:rPr lang="en-US" dirty="0" err="1"/>
            <a:t>HashedNets</a:t>
          </a:r>
          <a:endParaRPr lang="en-US" dirty="0"/>
        </a:p>
      </dgm:t>
    </dgm:pt>
    <dgm:pt modelId="{8634E08B-6074-F74A-85A7-0A02A5F2DE4B}" type="parTrans" cxnId="{E5F04830-B3EF-C24D-B5D6-CED66FE30D68}">
      <dgm:prSet/>
      <dgm:spPr/>
      <dgm:t>
        <a:bodyPr/>
        <a:lstStyle/>
        <a:p>
          <a:endParaRPr lang="en-US"/>
        </a:p>
      </dgm:t>
    </dgm:pt>
    <dgm:pt modelId="{4C8EAC95-8E12-7F41-AFB1-2028033B2CE5}" type="sibTrans" cxnId="{E5F04830-B3EF-C24D-B5D6-CED66FE30D68}">
      <dgm:prSet/>
      <dgm:spPr/>
      <dgm:t>
        <a:bodyPr/>
        <a:lstStyle/>
        <a:p>
          <a:endParaRPr lang="en-US"/>
        </a:p>
      </dgm:t>
    </dgm:pt>
    <dgm:pt modelId="{595EFFC3-63AE-5544-B068-CB73AADA023B}">
      <dgm:prSet/>
      <dgm:spPr/>
      <dgm:t>
        <a:bodyPr/>
        <a:lstStyle/>
        <a:p>
          <a:r>
            <a:rPr lang="en-US" dirty="0" err="1"/>
            <a:t>Aghasi</a:t>
          </a:r>
          <a:r>
            <a:rPr lang="en-US" dirty="0"/>
            <a:t> 2017 – Net-trim</a:t>
          </a:r>
        </a:p>
      </dgm:t>
    </dgm:pt>
    <dgm:pt modelId="{04A50D83-9D3D-6343-9335-AF67E8E4A14B}" type="parTrans" cxnId="{7B98E7B5-F36C-6B4F-B663-735B84B7D5FA}">
      <dgm:prSet/>
      <dgm:spPr/>
      <dgm:t>
        <a:bodyPr/>
        <a:lstStyle/>
        <a:p>
          <a:endParaRPr lang="en-US"/>
        </a:p>
      </dgm:t>
    </dgm:pt>
    <dgm:pt modelId="{BCA9BFFB-B337-9C49-B546-9A4656FAC7C0}" type="sibTrans" cxnId="{7B98E7B5-F36C-6B4F-B663-735B84B7D5FA}">
      <dgm:prSet/>
      <dgm:spPr/>
      <dgm:t>
        <a:bodyPr/>
        <a:lstStyle/>
        <a:p>
          <a:endParaRPr lang="en-US"/>
        </a:p>
      </dgm:t>
    </dgm:pt>
    <dgm:pt modelId="{1B6AFB6E-E8C0-B344-AC27-E30C9C9BF67C}">
      <dgm:prSet phldrT="[Text]"/>
      <dgm:spPr/>
      <dgm:t>
        <a:bodyPr/>
        <a:lstStyle/>
        <a:p>
          <a:r>
            <a:rPr lang="en-US" dirty="0"/>
            <a:t>Zhang 2016 – </a:t>
          </a:r>
          <a:r>
            <a:rPr lang="en-US" dirty="0" err="1"/>
            <a:t>Cambricon</a:t>
          </a:r>
          <a:r>
            <a:rPr lang="en-US" dirty="0"/>
            <a:t>-X</a:t>
          </a:r>
        </a:p>
      </dgm:t>
    </dgm:pt>
    <dgm:pt modelId="{F0424FA5-77C7-CB4C-9F51-EF7D9C91C1BC}" type="parTrans" cxnId="{50C9F1BE-9501-E641-BE0E-BAB520F65085}">
      <dgm:prSet/>
      <dgm:spPr/>
      <dgm:t>
        <a:bodyPr/>
        <a:lstStyle/>
        <a:p>
          <a:endParaRPr lang="en-US"/>
        </a:p>
      </dgm:t>
    </dgm:pt>
    <dgm:pt modelId="{45F3A2C4-B211-EB40-A99F-472E21F89C30}" type="sibTrans" cxnId="{50C9F1BE-9501-E641-BE0E-BAB520F65085}">
      <dgm:prSet/>
      <dgm:spPr/>
      <dgm:t>
        <a:bodyPr/>
        <a:lstStyle/>
        <a:p>
          <a:endParaRPr lang="en-US"/>
        </a:p>
      </dgm:t>
    </dgm:pt>
    <dgm:pt modelId="{E2A861AB-EE56-0E42-9143-601CBD83D44E}">
      <dgm:prSet phldrT="[Text]"/>
      <dgm:spPr/>
      <dgm:t>
        <a:bodyPr/>
        <a:lstStyle/>
        <a:p>
          <a:r>
            <a:rPr lang="en-US" dirty="0"/>
            <a:t>Chen 2017 – </a:t>
          </a:r>
          <a:r>
            <a:rPr lang="en-US" dirty="0" err="1"/>
            <a:t>Eyeriss</a:t>
          </a:r>
          <a:endParaRPr lang="en-US" dirty="0"/>
        </a:p>
      </dgm:t>
    </dgm:pt>
    <dgm:pt modelId="{5B9F4D97-09A1-0245-A619-46AD52A5BF35}" type="parTrans" cxnId="{FC7C4FA6-FD4A-C944-9258-3CAE10C97E5B}">
      <dgm:prSet/>
      <dgm:spPr/>
      <dgm:t>
        <a:bodyPr/>
        <a:lstStyle/>
        <a:p>
          <a:endParaRPr lang="en-US"/>
        </a:p>
      </dgm:t>
    </dgm:pt>
    <dgm:pt modelId="{DAE23AE8-D885-454A-AA69-9A8D428C7753}" type="sibTrans" cxnId="{FC7C4FA6-FD4A-C944-9258-3CAE10C97E5B}">
      <dgm:prSet/>
      <dgm:spPr/>
      <dgm:t>
        <a:bodyPr/>
        <a:lstStyle/>
        <a:p>
          <a:endParaRPr lang="en-US"/>
        </a:p>
      </dgm:t>
    </dgm:pt>
    <dgm:pt modelId="{3D5B1F70-B887-CF43-91EC-EF4D62BF4063}">
      <dgm:prSet phldrT="[Text]"/>
      <dgm:spPr/>
      <dgm:t>
        <a:bodyPr/>
        <a:lstStyle/>
        <a:p>
          <a:r>
            <a:rPr lang="en-US" dirty="0"/>
            <a:t>Ma 2018 – ALAMO</a:t>
          </a:r>
        </a:p>
      </dgm:t>
    </dgm:pt>
    <dgm:pt modelId="{E92984CA-534F-F941-AD5E-A76B34E100DA}" type="parTrans" cxnId="{68245974-04EA-6945-A97F-0ECB25C58D9E}">
      <dgm:prSet/>
      <dgm:spPr/>
      <dgm:t>
        <a:bodyPr/>
        <a:lstStyle/>
        <a:p>
          <a:endParaRPr lang="en-US"/>
        </a:p>
      </dgm:t>
    </dgm:pt>
    <dgm:pt modelId="{028C7CF7-629D-814B-AF5F-B96A3B03CA6A}" type="sibTrans" cxnId="{68245974-04EA-6945-A97F-0ECB25C58D9E}">
      <dgm:prSet/>
      <dgm:spPr/>
      <dgm:t>
        <a:bodyPr/>
        <a:lstStyle/>
        <a:p>
          <a:endParaRPr lang="en-US"/>
        </a:p>
      </dgm:t>
    </dgm:pt>
    <dgm:pt modelId="{F166903E-48F2-E840-A966-94C43EF76C0B}">
      <dgm:prSet phldrT="[Text]"/>
      <dgm:spPr/>
      <dgm:t>
        <a:bodyPr/>
        <a:lstStyle/>
        <a:p>
          <a:r>
            <a:rPr lang="en-US" dirty="0"/>
            <a:t>Training Focused</a:t>
          </a:r>
        </a:p>
      </dgm:t>
    </dgm:pt>
    <dgm:pt modelId="{6884E171-4677-2540-84BA-AF155A5CF84F}" type="parTrans" cxnId="{16469D69-A304-C844-8272-3162056BF924}">
      <dgm:prSet/>
      <dgm:spPr/>
      <dgm:t>
        <a:bodyPr/>
        <a:lstStyle/>
        <a:p>
          <a:endParaRPr lang="en-US"/>
        </a:p>
      </dgm:t>
    </dgm:pt>
    <dgm:pt modelId="{7B52791A-81F8-1F4C-A363-7402E51A32F1}" type="sibTrans" cxnId="{16469D69-A304-C844-8272-3162056BF924}">
      <dgm:prSet/>
      <dgm:spPr/>
      <dgm:t>
        <a:bodyPr/>
        <a:lstStyle/>
        <a:p>
          <a:endParaRPr lang="en-US"/>
        </a:p>
      </dgm:t>
    </dgm:pt>
    <dgm:pt modelId="{3419BF75-1976-9547-9C54-35B6FC6A10F7}">
      <dgm:prSet phldrT="[Text]"/>
      <dgm:spPr/>
      <dgm:t>
        <a:bodyPr/>
        <a:lstStyle/>
        <a:p>
          <a:r>
            <a:rPr lang="en-US" i="1" dirty="0" err="1"/>
            <a:t>Girones</a:t>
          </a:r>
          <a:r>
            <a:rPr lang="en-US" i="1" dirty="0"/>
            <a:t> 2005 </a:t>
          </a:r>
          <a:r>
            <a:rPr lang="en-US" dirty="0"/>
            <a:t>– Pipelined on-line BP</a:t>
          </a:r>
        </a:p>
      </dgm:t>
    </dgm:pt>
    <dgm:pt modelId="{FA5BF5AD-77A9-F24A-A6FC-9AF6708F1377}" type="parTrans" cxnId="{B9EF685E-52B2-A640-B4CC-D55BD6B076BC}">
      <dgm:prSet/>
      <dgm:spPr/>
      <dgm:t>
        <a:bodyPr/>
        <a:lstStyle/>
        <a:p>
          <a:endParaRPr lang="en-US"/>
        </a:p>
      </dgm:t>
    </dgm:pt>
    <dgm:pt modelId="{8BACD148-76A6-1847-8B20-B1198A0A3C71}" type="sibTrans" cxnId="{B9EF685E-52B2-A640-B4CC-D55BD6B076BC}">
      <dgm:prSet/>
      <dgm:spPr/>
      <dgm:t>
        <a:bodyPr/>
        <a:lstStyle/>
        <a:p>
          <a:endParaRPr lang="en-US"/>
        </a:p>
      </dgm:t>
    </dgm:pt>
    <dgm:pt modelId="{87FD068A-7070-3F41-A8A5-4259FB515472}">
      <dgm:prSet phldrT="[Text]"/>
      <dgm:spPr/>
      <dgm:t>
        <a:bodyPr/>
        <a:lstStyle/>
        <a:p>
          <a:r>
            <a:rPr lang="en-US" dirty="0" err="1"/>
            <a:t>Gomperts</a:t>
          </a:r>
          <a:r>
            <a:rPr lang="en-US" dirty="0"/>
            <a:t> 2011 – Parametrized FPGA-based NNs</a:t>
          </a:r>
        </a:p>
      </dgm:t>
    </dgm:pt>
    <dgm:pt modelId="{B0355067-3EA2-1F40-A6BE-0CAC5E58191F}" type="parTrans" cxnId="{2CC2E00E-E387-DF45-B886-6676F62AE1DB}">
      <dgm:prSet/>
      <dgm:spPr/>
      <dgm:t>
        <a:bodyPr/>
        <a:lstStyle/>
        <a:p>
          <a:endParaRPr lang="en-US"/>
        </a:p>
      </dgm:t>
    </dgm:pt>
    <dgm:pt modelId="{59DF0CC4-C5E0-0543-A00E-156B204460C0}" type="sibTrans" cxnId="{2CC2E00E-E387-DF45-B886-6676F62AE1DB}">
      <dgm:prSet/>
      <dgm:spPr/>
      <dgm:t>
        <a:bodyPr/>
        <a:lstStyle/>
        <a:p>
          <a:endParaRPr lang="en-US"/>
        </a:p>
      </dgm:t>
    </dgm:pt>
    <dgm:pt modelId="{D247F9CF-17EE-1147-AD09-4034D48BDAA8}">
      <dgm:prSet phldrT="[Text]"/>
      <dgm:spPr/>
      <dgm:t>
        <a:bodyPr/>
        <a:lstStyle/>
        <a:p>
          <a:r>
            <a:rPr lang="en-US" dirty="0"/>
            <a:t>Wang 2017 – DLAU</a:t>
          </a:r>
        </a:p>
      </dgm:t>
    </dgm:pt>
    <dgm:pt modelId="{8747D84D-702F-2443-81DF-B059F596001A}" type="parTrans" cxnId="{18354A1B-A3E6-CB42-8E60-9FB6A9658E65}">
      <dgm:prSet/>
      <dgm:spPr/>
      <dgm:t>
        <a:bodyPr/>
        <a:lstStyle/>
        <a:p>
          <a:endParaRPr lang="en-US"/>
        </a:p>
      </dgm:t>
    </dgm:pt>
    <dgm:pt modelId="{309B6707-9089-B04E-A3AA-500F522BAA66}" type="sibTrans" cxnId="{18354A1B-A3E6-CB42-8E60-9FB6A9658E65}">
      <dgm:prSet/>
      <dgm:spPr/>
      <dgm:t>
        <a:bodyPr/>
        <a:lstStyle/>
        <a:p>
          <a:endParaRPr lang="en-US"/>
        </a:p>
      </dgm:t>
    </dgm:pt>
    <dgm:pt modelId="{A13990B9-1B69-4841-8D7F-826A459E4308}">
      <dgm:prSet/>
      <dgm:spPr/>
      <dgm:t>
        <a:bodyPr/>
        <a:lstStyle/>
        <a:p>
          <a:r>
            <a:rPr lang="en-US" dirty="0" err="1"/>
            <a:t>Sindhwani</a:t>
          </a:r>
          <a:r>
            <a:rPr lang="en-US" dirty="0"/>
            <a:t> 2015 – Structured transforms</a:t>
          </a:r>
        </a:p>
      </dgm:t>
    </dgm:pt>
    <dgm:pt modelId="{072F9404-1C68-CE48-B294-F87F15E1F557}" type="parTrans" cxnId="{4C5543AD-5BE1-5E48-A5C3-002183E5B6FA}">
      <dgm:prSet/>
      <dgm:spPr/>
      <dgm:t>
        <a:bodyPr/>
        <a:lstStyle/>
        <a:p>
          <a:endParaRPr lang="en-US"/>
        </a:p>
      </dgm:t>
    </dgm:pt>
    <dgm:pt modelId="{28843B2C-E4B9-3741-9876-523C3D47E17A}" type="sibTrans" cxnId="{4C5543AD-5BE1-5E48-A5C3-002183E5B6FA}">
      <dgm:prSet/>
      <dgm:spPr/>
      <dgm:t>
        <a:bodyPr/>
        <a:lstStyle/>
        <a:p>
          <a:endParaRPr lang="en-US"/>
        </a:p>
      </dgm:t>
    </dgm:pt>
    <dgm:pt modelId="{9964536B-896D-1A41-A02A-085E392D36FE}">
      <dgm:prSet/>
      <dgm:spPr/>
      <dgm:t>
        <a:bodyPr/>
        <a:lstStyle/>
        <a:p>
          <a:r>
            <a:rPr lang="en-US" dirty="0"/>
            <a:t>Srinivas 2017 – Special </a:t>
          </a:r>
          <a:r>
            <a:rPr lang="en-US" dirty="0" err="1"/>
            <a:t>regularizers</a:t>
          </a:r>
          <a:endParaRPr lang="en-US" dirty="0"/>
        </a:p>
      </dgm:t>
    </dgm:pt>
    <dgm:pt modelId="{7E0BA176-9BAE-7744-A7C4-1D1D3C7FD018}" type="parTrans" cxnId="{702460EC-80DA-2E49-B9D0-393EC10C299A}">
      <dgm:prSet/>
      <dgm:spPr/>
      <dgm:t>
        <a:bodyPr/>
        <a:lstStyle/>
        <a:p>
          <a:endParaRPr lang="en-US"/>
        </a:p>
      </dgm:t>
    </dgm:pt>
    <dgm:pt modelId="{7C65D3F1-8739-9F4D-B268-ED460180B256}" type="sibTrans" cxnId="{702460EC-80DA-2E49-B9D0-393EC10C299A}">
      <dgm:prSet/>
      <dgm:spPr/>
      <dgm:t>
        <a:bodyPr/>
        <a:lstStyle/>
        <a:p>
          <a:endParaRPr lang="en-US"/>
        </a:p>
      </dgm:t>
    </dgm:pt>
    <dgm:pt modelId="{733C5283-81AC-404C-AB44-EDBE8B015A6A}">
      <dgm:prSet phldrT="[Text]"/>
      <dgm:spPr/>
      <dgm:t>
        <a:bodyPr/>
        <a:lstStyle/>
        <a:p>
          <a:r>
            <a:rPr lang="en-US" dirty="0"/>
            <a:t>Chen 2014 – </a:t>
          </a:r>
          <a:r>
            <a:rPr lang="en-US" dirty="0" err="1"/>
            <a:t>Diannao</a:t>
          </a:r>
          <a:endParaRPr lang="en-US" dirty="0"/>
        </a:p>
      </dgm:t>
    </dgm:pt>
    <dgm:pt modelId="{51446101-A7A7-484D-AA65-D6656ADD16BF}" type="parTrans" cxnId="{B0A50618-1B36-554C-A0BF-954258B47B00}">
      <dgm:prSet/>
      <dgm:spPr/>
      <dgm:t>
        <a:bodyPr/>
        <a:lstStyle/>
        <a:p>
          <a:endParaRPr lang="en-US"/>
        </a:p>
      </dgm:t>
    </dgm:pt>
    <dgm:pt modelId="{3F655305-6963-714D-9AC1-8B813AF7EA31}" type="sibTrans" cxnId="{B0A50618-1B36-554C-A0BF-954258B47B00}">
      <dgm:prSet/>
      <dgm:spPr/>
      <dgm:t>
        <a:bodyPr/>
        <a:lstStyle/>
        <a:p>
          <a:endParaRPr lang="en-US"/>
        </a:p>
      </dgm:t>
    </dgm:pt>
    <dgm:pt modelId="{FA650D70-32E0-CE4F-B6BA-FF0F8AF98769}">
      <dgm:prSet phldrT="[Text]"/>
      <dgm:spPr/>
      <dgm:t>
        <a:bodyPr/>
        <a:lstStyle/>
        <a:p>
          <a:r>
            <a:rPr lang="en-US" dirty="0" err="1"/>
            <a:t>Suda</a:t>
          </a:r>
          <a:r>
            <a:rPr lang="en-US" dirty="0"/>
            <a:t> 2016 – Open-CL based</a:t>
          </a:r>
        </a:p>
      </dgm:t>
    </dgm:pt>
    <dgm:pt modelId="{209BB6A9-8DDC-1046-9644-49A645FE78E8}" type="parTrans" cxnId="{AAF37288-2DC1-FB40-A886-E73CDC42F362}">
      <dgm:prSet/>
      <dgm:spPr/>
      <dgm:t>
        <a:bodyPr/>
        <a:lstStyle/>
        <a:p>
          <a:endParaRPr lang="en-US"/>
        </a:p>
      </dgm:t>
    </dgm:pt>
    <dgm:pt modelId="{6EA9CBC5-BE64-3E47-B2A5-219FAD612C8E}" type="sibTrans" cxnId="{AAF37288-2DC1-FB40-A886-E73CDC42F362}">
      <dgm:prSet/>
      <dgm:spPr/>
      <dgm:t>
        <a:bodyPr/>
        <a:lstStyle/>
        <a:p>
          <a:endParaRPr lang="en-US"/>
        </a:p>
      </dgm:t>
    </dgm:pt>
    <dgm:pt modelId="{7422AB34-364D-004C-B67F-89368BA5B53C}" type="pres">
      <dgm:prSet presAssocID="{7FE9EF85-A0B9-664F-B2A9-D5E385A3A4FE}" presName="Name0" presStyleCnt="0">
        <dgm:presLayoutVars>
          <dgm:dir/>
          <dgm:animLvl val="lvl"/>
          <dgm:resizeHandles val="exact"/>
        </dgm:presLayoutVars>
      </dgm:prSet>
      <dgm:spPr/>
    </dgm:pt>
    <dgm:pt modelId="{4BB3EE55-F3A2-1640-A37B-DAEE8AEC80B4}" type="pres">
      <dgm:prSet presAssocID="{82B900C9-450D-7549-820C-948B97B7A676}" presName="composite" presStyleCnt="0"/>
      <dgm:spPr/>
    </dgm:pt>
    <dgm:pt modelId="{AC46EF13-5052-114F-B8BD-4C828F5BE8C6}" type="pres">
      <dgm:prSet presAssocID="{82B900C9-450D-7549-820C-948B97B7A6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67A5E6A-2B34-D942-BE9C-B466FE02E6B2}" type="pres">
      <dgm:prSet presAssocID="{82B900C9-450D-7549-820C-948B97B7A676}" presName="desTx" presStyleLbl="alignAccFollowNode1" presStyleIdx="0" presStyleCnt="4">
        <dgm:presLayoutVars>
          <dgm:bulletEnabled val="1"/>
        </dgm:presLayoutVars>
      </dgm:prSet>
      <dgm:spPr/>
    </dgm:pt>
    <dgm:pt modelId="{823326B7-2CD6-494A-9D8E-8FAA7915C9EA}" type="pres">
      <dgm:prSet presAssocID="{D097EDE5-5DFB-774C-8F83-531DE9F87E69}" presName="space" presStyleCnt="0"/>
      <dgm:spPr/>
    </dgm:pt>
    <dgm:pt modelId="{4629C35B-6E8B-8640-8BD7-2455C4F4DCED}" type="pres">
      <dgm:prSet presAssocID="{84AC0554-BC67-E848-8328-EF77313EB6C8}" presName="composite" presStyleCnt="0"/>
      <dgm:spPr/>
    </dgm:pt>
    <dgm:pt modelId="{EC08FF80-9A46-AC42-AC20-9D9D7F28DB1D}" type="pres">
      <dgm:prSet presAssocID="{84AC0554-BC67-E848-8328-EF77313EB6C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484FFB8-5BC4-8146-85DE-9A1659871704}" type="pres">
      <dgm:prSet presAssocID="{84AC0554-BC67-E848-8328-EF77313EB6C8}" presName="desTx" presStyleLbl="alignAccFollowNode1" presStyleIdx="1" presStyleCnt="4">
        <dgm:presLayoutVars>
          <dgm:bulletEnabled val="1"/>
        </dgm:presLayoutVars>
      </dgm:prSet>
      <dgm:spPr/>
    </dgm:pt>
    <dgm:pt modelId="{45B416CF-B35A-C44F-9735-DFA4C5857D79}" type="pres">
      <dgm:prSet presAssocID="{6872088E-3113-574D-893C-35672EF57D3D}" presName="space" presStyleCnt="0"/>
      <dgm:spPr/>
    </dgm:pt>
    <dgm:pt modelId="{22A5B831-29E9-0543-9495-FBA8893BE113}" type="pres">
      <dgm:prSet presAssocID="{28096C29-4714-9047-B604-1B1C89ECA9D7}" presName="composite" presStyleCnt="0"/>
      <dgm:spPr/>
    </dgm:pt>
    <dgm:pt modelId="{E0C54423-6FEC-EB4D-9B00-4CAABCB6B230}" type="pres">
      <dgm:prSet presAssocID="{28096C29-4714-9047-B604-1B1C89ECA9D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F6DBF91-8101-F24E-8F70-223D131066A8}" type="pres">
      <dgm:prSet presAssocID="{28096C29-4714-9047-B604-1B1C89ECA9D7}" presName="desTx" presStyleLbl="alignAccFollowNode1" presStyleIdx="2" presStyleCnt="4">
        <dgm:presLayoutVars>
          <dgm:bulletEnabled val="1"/>
        </dgm:presLayoutVars>
      </dgm:prSet>
      <dgm:spPr/>
    </dgm:pt>
    <dgm:pt modelId="{4721B811-BEA4-6F4F-9648-9E6D296FAA3C}" type="pres">
      <dgm:prSet presAssocID="{C4912F24-CDAC-4B49-903A-EEE4EA3A3863}" presName="space" presStyleCnt="0"/>
      <dgm:spPr/>
    </dgm:pt>
    <dgm:pt modelId="{D60C9C4A-9B82-214E-A76B-506360AD4E37}" type="pres">
      <dgm:prSet presAssocID="{F166903E-48F2-E840-A966-94C43EF76C0B}" presName="composite" presStyleCnt="0"/>
      <dgm:spPr/>
    </dgm:pt>
    <dgm:pt modelId="{8C69D59F-AAE0-1E4A-87E6-A52D9B84DE4D}" type="pres">
      <dgm:prSet presAssocID="{F166903E-48F2-E840-A966-94C43EF76C0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736B3B3-A138-114C-9E9F-E0C05C9674D5}" type="pres">
      <dgm:prSet presAssocID="{F166903E-48F2-E840-A966-94C43EF76C0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CC2E00E-E387-DF45-B886-6676F62AE1DB}" srcId="{F166903E-48F2-E840-A966-94C43EF76C0B}" destId="{87FD068A-7070-3F41-A8A5-4259FB515472}" srcOrd="1" destOrd="0" parTransId="{B0355067-3EA2-1F40-A6BE-0CAC5E58191F}" sibTransId="{59DF0CC4-C5E0-0543-A00E-156B204460C0}"/>
    <dgm:cxn modelId="{43D4A711-8002-C54B-AB84-2C4CED7B2746}" type="presOf" srcId="{653708C0-250A-7246-858A-F9B41B98F25D}" destId="{EF6DBF91-8101-F24E-8F70-223D131066A8}" srcOrd="0" destOrd="0" presId="urn:microsoft.com/office/officeart/2005/8/layout/hList1"/>
    <dgm:cxn modelId="{C2658B16-BBFB-BA42-8F01-F0BD8ADBE062}" type="presOf" srcId="{C576BF76-5F0A-2747-B8A9-A1207BB6AC01}" destId="{067A5E6A-2B34-D942-BE9C-B466FE02E6B2}" srcOrd="0" destOrd="0" presId="urn:microsoft.com/office/officeart/2005/8/layout/hList1"/>
    <dgm:cxn modelId="{B0A50618-1B36-554C-A0BF-954258B47B00}" srcId="{84AC0554-BC67-E848-8328-EF77313EB6C8}" destId="{733C5283-81AC-404C-AB44-EDBE8B015A6A}" srcOrd="0" destOrd="0" parTransId="{51446101-A7A7-484D-AA65-D6656ADD16BF}" sibTransId="{3F655305-6963-714D-9AC1-8B813AF7EA31}"/>
    <dgm:cxn modelId="{18354A1B-A3E6-CB42-8E60-9FB6A9658E65}" srcId="{F166903E-48F2-E840-A966-94C43EF76C0B}" destId="{D247F9CF-17EE-1147-AD09-4034D48BDAA8}" srcOrd="2" destOrd="0" parTransId="{8747D84D-702F-2443-81DF-B059F596001A}" sibTransId="{309B6707-9089-B04E-A3AA-500F522BAA66}"/>
    <dgm:cxn modelId="{F6CBCC1F-7A39-A54E-B762-C86D070A0F15}" type="presOf" srcId="{3D5B1F70-B887-CF43-91EC-EF4D62BF4063}" destId="{EF6DBF91-8101-F24E-8F70-223D131066A8}" srcOrd="0" destOrd="3" presId="urn:microsoft.com/office/officeart/2005/8/layout/hList1"/>
    <dgm:cxn modelId="{7300C72B-1C14-574A-916F-9F6A4BE3EAC0}" srcId="{7FE9EF85-A0B9-664F-B2A9-D5E385A3A4FE}" destId="{82B900C9-450D-7549-820C-948B97B7A676}" srcOrd="0" destOrd="0" parTransId="{79342CA5-A57F-3040-A585-C80C76CED79F}" sibTransId="{D097EDE5-5DFB-774C-8F83-531DE9F87E69}"/>
    <dgm:cxn modelId="{E5F04830-B3EF-C24D-B5D6-CED66FE30D68}" srcId="{82B900C9-450D-7549-820C-948B97B7A676}" destId="{C71A1FDC-219C-464C-B083-3ABF434D4DFA}" srcOrd="1" destOrd="0" parTransId="{8634E08B-6074-F74A-85A7-0A02A5F2DE4B}" sibTransId="{4C8EAC95-8E12-7F41-AFB1-2028033B2CE5}"/>
    <dgm:cxn modelId="{85626439-EF86-E242-8AC7-56E8BD441477}" type="presOf" srcId="{595EFFC3-63AE-5544-B068-CB73AADA023B}" destId="{067A5E6A-2B34-D942-BE9C-B466FE02E6B2}" srcOrd="0" destOrd="4" presId="urn:microsoft.com/office/officeart/2005/8/layout/hList1"/>
    <dgm:cxn modelId="{B658F23E-ADF5-D149-880C-F653FE0664E9}" type="presOf" srcId="{1B6AFB6E-E8C0-B344-AC27-E30C9C9BF67C}" destId="{A484FFB8-5BC4-8146-85DE-9A1659871704}" srcOrd="0" destOrd="3" presId="urn:microsoft.com/office/officeart/2005/8/layout/hList1"/>
    <dgm:cxn modelId="{A7B05E40-C5B9-5C42-852D-77C566AE0570}" type="presOf" srcId="{A13990B9-1B69-4841-8D7F-826A459E4308}" destId="{067A5E6A-2B34-D942-BE9C-B466FE02E6B2}" srcOrd="0" destOrd="2" presId="urn:microsoft.com/office/officeart/2005/8/layout/hList1"/>
    <dgm:cxn modelId="{29832058-5BBB-A546-9DD4-9AA929EE0B39}" type="presOf" srcId="{9964536B-896D-1A41-A02A-085E392D36FE}" destId="{067A5E6A-2B34-D942-BE9C-B466FE02E6B2}" srcOrd="0" destOrd="3" presId="urn:microsoft.com/office/officeart/2005/8/layout/hList1"/>
    <dgm:cxn modelId="{B9EF685E-52B2-A640-B4CC-D55BD6B076BC}" srcId="{F166903E-48F2-E840-A966-94C43EF76C0B}" destId="{3419BF75-1976-9547-9C54-35B6FC6A10F7}" srcOrd="0" destOrd="0" parTransId="{FA5BF5AD-77A9-F24A-A6FC-9AF6708F1377}" sibTransId="{8BACD148-76A6-1847-8B20-B1198A0A3C71}"/>
    <dgm:cxn modelId="{20B24461-C1BC-A649-911B-D33CF1357B9C}" type="presOf" srcId="{82B900C9-450D-7549-820C-948B97B7A676}" destId="{AC46EF13-5052-114F-B8BD-4C828F5BE8C6}" srcOrd="0" destOrd="0" presId="urn:microsoft.com/office/officeart/2005/8/layout/hList1"/>
    <dgm:cxn modelId="{B5C43164-524A-074D-B185-A22E5DB1C2E1}" type="presOf" srcId="{FA650D70-32E0-CE4F-B6BA-FF0F8AF98769}" destId="{EF6DBF91-8101-F24E-8F70-223D131066A8}" srcOrd="0" destOrd="2" presId="urn:microsoft.com/office/officeart/2005/8/layout/hList1"/>
    <dgm:cxn modelId="{16469D69-A304-C844-8272-3162056BF924}" srcId="{7FE9EF85-A0B9-664F-B2A9-D5E385A3A4FE}" destId="{F166903E-48F2-E840-A966-94C43EF76C0B}" srcOrd="3" destOrd="0" parTransId="{6884E171-4677-2540-84BA-AF155A5CF84F}" sibTransId="{7B52791A-81F8-1F4C-A363-7402E51A32F1}"/>
    <dgm:cxn modelId="{16E50A6C-EE48-3946-B98E-E722BA2505E8}" srcId="{7FE9EF85-A0B9-664F-B2A9-D5E385A3A4FE}" destId="{28096C29-4714-9047-B604-1B1C89ECA9D7}" srcOrd="2" destOrd="0" parTransId="{66716AEA-2700-FD4A-AF39-8F82889CE420}" sibTransId="{C4912F24-CDAC-4B49-903A-EEE4EA3A3863}"/>
    <dgm:cxn modelId="{3F1F5B6D-EA28-BC4B-9952-83CA8FE550C7}" srcId="{28096C29-4714-9047-B604-1B1C89ECA9D7}" destId="{653708C0-250A-7246-858A-F9B41B98F25D}" srcOrd="0" destOrd="0" parTransId="{E19A46AC-020C-4F43-9A6D-1F7939072A02}" sibTransId="{4CA7E365-40FC-7E47-B4AE-A14842738634}"/>
    <dgm:cxn modelId="{33161E6F-D316-5640-9232-F222C695B330}" type="presOf" srcId="{87FD068A-7070-3F41-A8A5-4259FB515472}" destId="{D736B3B3-A138-114C-9E9F-E0C05C9674D5}" srcOrd="0" destOrd="1" presId="urn:microsoft.com/office/officeart/2005/8/layout/hList1"/>
    <dgm:cxn modelId="{3A407270-E117-8947-890A-6472791F4F6D}" type="presOf" srcId="{28096C29-4714-9047-B604-1B1C89ECA9D7}" destId="{E0C54423-6FEC-EB4D-9B00-4CAABCB6B230}" srcOrd="0" destOrd="0" presId="urn:microsoft.com/office/officeart/2005/8/layout/hList1"/>
    <dgm:cxn modelId="{68245974-04EA-6945-A97F-0ECB25C58D9E}" srcId="{28096C29-4714-9047-B604-1B1C89ECA9D7}" destId="{3D5B1F70-B887-CF43-91EC-EF4D62BF4063}" srcOrd="3" destOrd="0" parTransId="{E92984CA-534F-F941-AD5E-A76B34E100DA}" sibTransId="{028C7CF7-629D-814B-AF5F-B96A3B03CA6A}"/>
    <dgm:cxn modelId="{DF6ECA76-C1CA-7E4C-8073-BC9B7A51668E}" type="presOf" srcId="{5E568DC0-EB11-F545-A0AE-1CA9EC76FDB0}" destId="{A484FFB8-5BC4-8146-85DE-9A1659871704}" srcOrd="0" destOrd="1" presId="urn:microsoft.com/office/officeart/2005/8/layout/hList1"/>
    <dgm:cxn modelId="{D00CDB76-93B4-014A-8FD2-1E02D2E5A3D9}" srcId="{84AC0554-BC67-E848-8328-EF77313EB6C8}" destId="{D3E7A97C-28EB-4146-B596-0624D8978E71}" srcOrd="2" destOrd="0" parTransId="{7C978F22-3958-C94D-9F9E-7638113D21C5}" sibTransId="{D640ECF2-B030-6A43-8AB4-83AB866F344E}"/>
    <dgm:cxn modelId="{B51D6F7E-168F-5E47-84FF-F293BBF50306}" type="presOf" srcId="{D3E7A97C-28EB-4146-B596-0624D8978E71}" destId="{A484FFB8-5BC4-8146-85DE-9A1659871704}" srcOrd="0" destOrd="2" presId="urn:microsoft.com/office/officeart/2005/8/layout/hList1"/>
    <dgm:cxn modelId="{4F556887-1E3C-3B4A-8433-F84637266BBF}" type="presOf" srcId="{733C5283-81AC-404C-AB44-EDBE8B015A6A}" destId="{A484FFB8-5BC4-8146-85DE-9A1659871704}" srcOrd="0" destOrd="0" presId="urn:microsoft.com/office/officeart/2005/8/layout/hList1"/>
    <dgm:cxn modelId="{AAF37288-2DC1-FB40-A886-E73CDC42F362}" srcId="{28096C29-4714-9047-B604-1B1C89ECA9D7}" destId="{FA650D70-32E0-CE4F-B6BA-FF0F8AF98769}" srcOrd="2" destOrd="0" parTransId="{209BB6A9-8DDC-1046-9644-49A645FE78E8}" sibTransId="{6EA9CBC5-BE64-3E47-B2A5-219FAD612C8E}"/>
    <dgm:cxn modelId="{2E365291-0422-8043-894A-7DC157FD137C}" type="presOf" srcId="{D247F9CF-17EE-1147-AD09-4034D48BDAA8}" destId="{D736B3B3-A138-114C-9E9F-E0C05C9674D5}" srcOrd="0" destOrd="2" presId="urn:microsoft.com/office/officeart/2005/8/layout/hList1"/>
    <dgm:cxn modelId="{FC7C4FA6-FD4A-C944-9258-3CAE10C97E5B}" srcId="{84AC0554-BC67-E848-8328-EF77313EB6C8}" destId="{E2A861AB-EE56-0E42-9143-601CBD83D44E}" srcOrd="4" destOrd="0" parTransId="{5B9F4D97-09A1-0245-A619-46AD52A5BF35}" sibTransId="{DAE23AE8-D885-454A-AA69-9A8D428C7753}"/>
    <dgm:cxn modelId="{4C5543AD-5BE1-5E48-A5C3-002183E5B6FA}" srcId="{82B900C9-450D-7549-820C-948B97B7A676}" destId="{A13990B9-1B69-4841-8D7F-826A459E4308}" srcOrd="2" destOrd="0" parTransId="{072F9404-1C68-CE48-B294-F87F15E1F557}" sibTransId="{28843B2C-E4B9-3741-9876-523C3D47E17A}"/>
    <dgm:cxn modelId="{7B98E7B5-F36C-6B4F-B663-735B84B7D5FA}" srcId="{82B900C9-450D-7549-820C-948B97B7A676}" destId="{595EFFC3-63AE-5544-B068-CB73AADA023B}" srcOrd="4" destOrd="0" parTransId="{04A50D83-9D3D-6343-9335-AF67E8E4A14B}" sibTransId="{BCA9BFFB-B337-9C49-B546-9A4656FAC7C0}"/>
    <dgm:cxn modelId="{005ED8BB-068D-4B4D-A667-E57677ED6999}" srcId="{28096C29-4714-9047-B604-1B1C89ECA9D7}" destId="{A4926DDB-2EF4-B145-ACDB-DE36872AEE37}" srcOrd="1" destOrd="0" parTransId="{17E42F91-9976-BC43-A0B2-CA2A51A62409}" sibTransId="{517C60E3-50F9-D040-B3EB-9BBCFD710F6F}"/>
    <dgm:cxn modelId="{50C9F1BE-9501-E641-BE0E-BAB520F65085}" srcId="{84AC0554-BC67-E848-8328-EF77313EB6C8}" destId="{1B6AFB6E-E8C0-B344-AC27-E30C9C9BF67C}" srcOrd="3" destOrd="0" parTransId="{F0424FA5-77C7-CB4C-9F51-EF7D9C91C1BC}" sibTransId="{45F3A2C4-B211-EB40-A99F-472E21F89C30}"/>
    <dgm:cxn modelId="{FED3A2C6-003F-794C-A9A2-93215F2295EB}" type="presOf" srcId="{7FE9EF85-A0B9-664F-B2A9-D5E385A3A4FE}" destId="{7422AB34-364D-004C-B67F-89368BA5B53C}" srcOrd="0" destOrd="0" presId="urn:microsoft.com/office/officeart/2005/8/layout/hList1"/>
    <dgm:cxn modelId="{7136FBC8-E5F7-4440-83BB-B38D8A0146BD}" type="presOf" srcId="{84AC0554-BC67-E848-8328-EF77313EB6C8}" destId="{EC08FF80-9A46-AC42-AC20-9D9D7F28DB1D}" srcOrd="0" destOrd="0" presId="urn:microsoft.com/office/officeart/2005/8/layout/hList1"/>
    <dgm:cxn modelId="{66A44ECC-920B-FF4D-88B0-A23486FD7732}" srcId="{82B900C9-450D-7549-820C-948B97B7A676}" destId="{C576BF76-5F0A-2747-B8A9-A1207BB6AC01}" srcOrd="0" destOrd="0" parTransId="{3B55884C-B93D-B645-8E33-29663E53CF9D}" sibTransId="{2F06294C-5090-FB4A-AEAB-347CB1B1437B}"/>
    <dgm:cxn modelId="{0F420CCD-F004-1243-9811-F73CDCA1EDF1}" type="presOf" srcId="{E2A861AB-EE56-0E42-9143-601CBD83D44E}" destId="{A484FFB8-5BC4-8146-85DE-9A1659871704}" srcOrd="0" destOrd="4" presId="urn:microsoft.com/office/officeart/2005/8/layout/hList1"/>
    <dgm:cxn modelId="{B26ADBD5-5AA9-1841-818D-668BC708455A}" srcId="{7FE9EF85-A0B9-664F-B2A9-D5E385A3A4FE}" destId="{84AC0554-BC67-E848-8328-EF77313EB6C8}" srcOrd="1" destOrd="0" parTransId="{3F3B144A-B3C4-5A4C-A840-1DFB50B7E6E5}" sibTransId="{6872088E-3113-574D-893C-35672EF57D3D}"/>
    <dgm:cxn modelId="{4FE07AEA-A3EB-DD4C-9C8D-1B46318F6752}" srcId="{84AC0554-BC67-E848-8328-EF77313EB6C8}" destId="{5E568DC0-EB11-F545-A0AE-1CA9EC76FDB0}" srcOrd="1" destOrd="0" parTransId="{6379B42B-87A4-D64A-A41A-AE61CA1EECE8}" sibTransId="{9696EB2C-B7F6-014D-8C3A-8B86444DF946}"/>
    <dgm:cxn modelId="{702460EC-80DA-2E49-B9D0-393EC10C299A}" srcId="{82B900C9-450D-7549-820C-948B97B7A676}" destId="{9964536B-896D-1A41-A02A-085E392D36FE}" srcOrd="3" destOrd="0" parTransId="{7E0BA176-9BAE-7744-A7C4-1D1D3C7FD018}" sibTransId="{7C65D3F1-8739-9F4D-B268-ED460180B256}"/>
    <dgm:cxn modelId="{8A85C0ED-01D5-CD4E-A2FD-B48FBAA0D06F}" type="presOf" srcId="{F166903E-48F2-E840-A966-94C43EF76C0B}" destId="{8C69D59F-AAE0-1E4A-87E6-A52D9B84DE4D}" srcOrd="0" destOrd="0" presId="urn:microsoft.com/office/officeart/2005/8/layout/hList1"/>
    <dgm:cxn modelId="{1FA4D8F0-0D50-0040-9CD8-790C6D54474A}" type="presOf" srcId="{A4926DDB-2EF4-B145-ACDB-DE36872AEE37}" destId="{EF6DBF91-8101-F24E-8F70-223D131066A8}" srcOrd="0" destOrd="1" presId="urn:microsoft.com/office/officeart/2005/8/layout/hList1"/>
    <dgm:cxn modelId="{FA5967F7-1B39-BE48-BA04-11EFC2B21901}" type="presOf" srcId="{C71A1FDC-219C-464C-B083-3ABF434D4DFA}" destId="{067A5E6A-2B34-D942-BE9C-B466FE02E6B2}" srcOrd="0" destOrd="1" presId="urn:microsoft.com/office/officeart/2005/8/layout/hList1"/>
    <dgm:cxn modelId="{BD84F4FC-2B34-8F43-9DB2-72A8A267C956}" type="presOf" srcId="{3419BF75-1976-9547-9C54-35B6FC6A10F7}" destId="{D736B3B3-A138-114C-9E9F-E0C05C9674D5}" srcOrd="0" destOrd="0" presId="urn:microsoft.com/office/officeart/2005/8/layout/hList1"/>
    <dgm:cxn modelId="{93DFB316-4832-0F48-92BA-598EE555760F}" type="presParOf" srcId="{7422AB34-364D-004C-B67F-89368BA5B53C}" destId="{4BB3EE55-F3A2-1640-A37B-DAEE8AEC80B4}" srcOrd="0" destOrd="0" presId="urn:microsoft.com/office/officeart/2005/8/layout/hList1"/>
    <dgm:cxn modelId="{50040AB9-EAAD-9446-A11F-A3B9CD4D760E}" type="presParOf" srcId="{4BB3EE55-F3A2-1640-A37B-DAEE8AEC80B4}" destId="{AC46EF13-5052-114F-B8BD-4C828F5BE8C6}" srcOrd="0" destOrd="0" presId="urn:microsoft.com/office/officeart/2005/8/layout/hList1"/>
    <dgm:cxn modelId="{3C0F872D-DFE5-D844-87B0-4A67E0EB9D2D}" type="presParOf" srcId="{4BB3EE55-F3A2-1640-A37B-DAEE8AEC80B4}" destId="{067A5E6A-2B34-D942-BE9C-B466FE02E6B2}" srcOrd="1" destOrd="0" presId="urn:microsoft.com/office/officeart/2005/8/layout/hList1"/>
    <dgm:cxn modelId="{EA326B11-95DC-AE48-9D5B-931D8FEF012D}" type="presParOf" srcId="{7422AB34-364D-004C-B67F-89368BA5B53C}" destId="{823326B7-2CD6-494A-9D8E-8FAA7915C9EA}" srcOrd="1" destOrd="0" presId="urn:microsoft.com/office/officeart/2005/8/layout/hList1"/>
    <dgm:cxn modelId="{64FB56C9-FF6A-FA4E-B41F-2B7F431C7426}" type="presParOf" srcId="{7422AB34-364D-004C-B67F-89368BA5B53C}" destId="{4629C35B-6E8B-8640-8BD7-2455C4F4DCED}" srcOrd="2" destOrd="0" presId="urn:microsoft.com/office/officeart/2005/8/layout/hList1"/>
    <dgm:cxn modelId="{3AAED896-1D1B-C148-BB72-D44817E022F4}" type="presParOf" srcId="{4629C35B-6E8B-8640-8BD7-2455C4F4DCED}" destId="{EC08FF80-9A46-AC42-AC20-9D9D7F28DB1D}" srcOrd="0" destOrd="0" presId="urn:microsoft.com/office/officeart/2005/8/layout/hList1"/>
    <dgm:cxn modelId="{038BB91F-814E-6744-AEBA-4E1DC423E9F3}" type="presParOf" srcId="{4629C35B-6E8B-8640-8BD7-2455C4F4DCED}" destId="{A484FFB8-5BC4-8146-85DE-9A1659871704}" srcOrd="1" destOrd="0" presId="urn:microsoft.com/office/officeart/2005/8/layout/hList1"/>
    <dgm:cxn modelId="{90BFB57A-8DA4-7D4B-8652-B511BF5FC6E7}" type="presParOf" srcId="{7422AB34-364D-004C-B67F-89368BA5B53C}" destId="{45B416CF-B35A-C44F-9735-DFA4C5857D79}" srcOrd="3" destOrd="0" presId="urn:microsoft.com/office/officeart/2005/8/layout/hList1"/>
    <dgm:cxn modelId="{F3F7527F-4FB9-1B4C-96BB-F74019A6A25F}" type="presParOf" srcId="{7422AB34-364D-004C-B67F-89368BA5B53C}" destId="{22A5B831-29E9-0543-9495-FBA8893BE113}" srcOrd="4" destOrd="0" presId="urn:microsoft.com/office/officeart/2005/8/layout/hList1"/>
    <dgm:cxn modelId="{0793C8B8-F624-184A-B915-6FDE2869C23A}" type="presParOf" srcId="{22A5B831-29E9-0543-9495-FBA8893BE113}" destId="{E0C54423-6FEC-EB4D-9B00-4CAABCB6B230}" srcOrd="0" destOrd="0" presId="urn:microsoft.com/office/officeart/2005/8/layout/hList1"/>
    <dgm:cxn modelId="{7CEB3095-D503-D44A-9976-C6F61E87836A}" type="presParOf" srcId="{22A5B831-29E9-0543-9495-FBA8893BE113}" destId="{EF6DBF91-8101-F24E-8F70-223D131066A8}" srcOrd="1" destOrd="0" presId="urn:microsoft.com/office/officeart/2005/8/layout/hList1"/>
    <dgm:cxn modelId="{7CA778F4-7B4C-3244-9D87-9FD06F37595A}" type="presParOf" srcId="{7422AB34-364D-004C-B67F-89368BA5B53C}" destId="{4721B811-BEA4-6F4F-9648-9E6D296FAA3C}" srcOrd="5" destOrd="0" presId="urn:microsoft.com/office/officeart/2005/8/layout/hList1"/>
    <dgm:cxn modelId="{3EE8387B-DD0B-224C-A023-E3BD08049B6C}" type="presParOf" srcId="{7422AB34-364D-004C-B67F-89368BA5B53C}" destId="{D60C9C4A-9B82-214E-A76B-506360AD4E37}" srcOrd="6" destOrd="0" presId="urn:microsoft.com/office/officeart/2005/8/layout/hList1"/>
    <dgm:cxn modelId="{461BA053-EDA2-6244-B07B-EB9BAF01E951}" type="presParOf" srcId="{D60C9C4A-9B82-214E-A76B-506360AD4E37}" destId="{8C69D59F-AAE0-1E4A-87E6-A52D9B84DE4D}" srcOrd="0" destOrd="0" presId="urn:microsoft.com/office/officeart/2005/8/layout/hList1"/>
    <dgm:cxn modelId="{D63321E6-1823-2340-9F1A-AB69525C5960}" type="presParOf" srcId="{D60C9C4A-9B82-214E-A76B-506360AD4E37}" destId="{D736B3B3-A138-114C-9E9F-E0C05C9674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5F3BD9-2DB5-4E5F-8E47-121DCBBDDDB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D8D743-B86B-43CD-A97B-52C367336F54}">
      <dgm:prSet/>
      <dgm:spPr/>
      <dgm:t>
        <a:bodyPr/>
        <a:lstStyle/>
        <a:p>
          <a:r>
            <a:rPr lang="en-US" dirty="0"/>
            <a:t>Exploits redundancy in dataset</a:t>
          </a:r>
        </a:p>
      </dgm:t>
    </dgm:pt>
    <dgm:pt modelId="{50998372-06CD-4F48-90C7-703F34B5F4DA}" type="parTrans" cxnId="{462284A4-7BB9-4004-AA82-F4BF9234047F}">
      <dgm:prSet/>
      <dgm:spPr/>
      <dgm:t>
        <a:bodyPr/>
        <a:lstStyle/>
        <a:p>
          <a:endParaRPr lang="en-US"/>
        </a:p>
      </dgm:t>
    </dgm:pt>
    <dgm:pt modelId="{222A4B3B-A4DE-4749-B9B6-1C1B075F29B1}" type="sibTrans" cxnId="{462284A4-7BB9-4004-AA82-F4BF9234047F}">
      <dgm:prSet/>
      <dgm:spPr/>
      <dgm:t>
        <a:bodyPr/>
        <a:lstStyle/>
        <a:p>
          <a:endParaRPr lang="en-US"/>
        </a:p>
      </dgm:t>
    </dgm:pt>
    <dgm:pt modelId="{FDA82B75-F95C-4E8D-8147-C1A4AC3A51B1}">
      <dgm:prSet/>
      <dgm:spPr/>
      <dgm:t>
        <a:bodyPr/>
        <a:lstStyle/>
        <a:p>
          <a:r>
            <a:rPr lang="en-US"/>
            <a:t>Later junctions need more density</a:t>
          </a:r>
        </a:p>
      </dgm:t>
    </dgm:pt>
    <dgm:pt modelId="{BA341524-87BC-4C55-A00B-3C9C2C23E9D3}" type="parTrans" cxnId="{3C98208F-CB53-43EB-9308-CB85F7FBFD7F}">
      <dgm:prSet/>
      <dgm:spPr/>
      <dgm:t>
        <a:bodyPr/>
        <a:lstStyle/>
        <a:p>
          <a:endParaRPr lang="en-US"/>
        </a:p>
      </dgm:t>
    </dgm:pt>
    <dgm:pt modelId="{6BC179E7-87E4-4B5B-B382-C602FC637F4E}" type="sibTrans" cxnId="{3C98208F-CB53-43EB-9308-CB85F7FBFD7F}">
      <dgm:prSet/>
      <dgm:spPr/>
      <dgm:t>
        <a:bodyPr/>
        <a:lstStyle/>
        <a:p>
          <a:endParaRPr lang="en-US"/>
        </a:p>
      </dgm:t>
    </dgm:pt>
    <dgm:pt modelId="{37B4E81D-7B7D-474D-AB35-27C0797E55EF}">
      <dgm:prSet/>
      <dgm:spPr/>
      <dgm:t>
        <a:bodyPr/>
        <a:lstStyle/>
        <a:p>
          <a:r>
            <a:rPr lang="en-US"/>
            <a:t>‘Large and sparse’ networks are better than ‘small and dense’ networks</a:t>
          </a:r>
        </a:p>
      </dgm:t>
    </dgm:pt>
    <dgm:pt modelId="{1FC62147-A297-4774-AA91-43E1B161C70E}" type="parTrans" cxnId="{35A71C0F-C1E4-48E2-88D6-3204107A9790}">
      <dgm:prSet/>
      <dgm:spPr/>
      <dgm:t>
        <a:bodyPr/>
        <a:lstStyle/>
        <a:p>
          <a:endParaRPr lang="en-US"/>
        </a:p>
      </dgm:t>
    </dgm:pt>
    <dgm:pt modelId="{A06CA4BC-47FF-42AF-A704-3005993CB84C}" type="sibTrans" cxnId="{35A71C0F-C1E4-48E2-88D6-3204107A9790}">
      <dgm:prSet/>
      <dgm:spPr/>
      <dgm:t>
        <a:bodyPr/>
        <a:lstStyle/>
        <a:p>
          <a:endParaRPr lang="en-US"/>
        </a:p>
      </dgm:t>
    </dgm:pt>
    <dgm:pt modelId="{BD6D0CC5-81CF-40C5-ADC2-768C98921ED6}">
      <dgm:prSet/>
      <dgm:spPr/>
      <dgm:t>
        <a:bodyPr/>
        <a:lstStyle/>
        <a:p>
          <a:r>
            <a:rPr lang="en-US" dirty="0"/>
            <a:t>Alternative to regularization</a:t>
          </a:r>
        </a:p>
      </dgm:t>
    </dgm:pt>
    <dgm:pt modelId="{39865F82-6A2F-4BFA-832D-9BA8427F8417}" type="parTrans" cxnId="{5FE3D1C1-53D0-4567-A062-0EFA8F64E917}">
      <dgm:prSet/>
      <dgm:spPr/>
      <dgm:t>
        <a:bodyPr/>
        <a:lstStyle/>
        <a:p>
          <a:endParaRPr lang="en-US"/>
        </a:p>
      </dgm:t>
    </dgm:pt>
    <dgm:pt modelId="{E9C41D80-262A-4BC5-9DB2-F2D586EA426A}" type="sibTrans" cxnId="{5FE3D1C1-53D0-4567-A062-0EFA8F64E917}">
      <dgm:prSet/>
      <dgm:spPr/>
      <dgm:t>
        <a:bodyPr/>
        <a:lstStyle/>
        <a:p>
          <a:endParaRPr lang="en-US"/>
        </a:p>
      </dgm:t>
    </dgm:pt>
    <dgm:pt modelId="{ED6DB65E-6F77-7241-B89A-98B005CC5F97}">
      <dgm:prSet/>
      <dgm:spPr/>
      <dgm:t>
        <a:bodyPr/>
        <a:lstStyle/>
        <a:p>
          <a:r>
            <a:rPr lang="en-US" b="1" dirty="0"/>
            <a:t>Most networks can be significantly </a:t>
          </a:r>
          <a:r>
            <a:rPr lang="en-US" b="1" dirty="0" err="1"/>
            <a:t>sparsified</a:t>
          </a:r>
          <a:r>
            <a:rPr lang="en-US" b="1" dirty="0"/>
            <a:t>!</a:t>
          </a:r>
        </a:p>
      </dgm:t>
    </dgm:pt>
    <dgm:pt modelId="{EBE0BD74-0AFB-C749-AFEA-F879CB1CA327}" type="parTrans" cxnId="{70002508-BCEB-1440-81F6-7545095216D8}">
      <dgm:prSet/>
      <dgm:spPr/>
      <dgm:t>
        <a:bodyPr/>
        <a:lstStyle/>
        <a:p>
          <a:endParaRPr lang="en-US"/>
        </a:p>
      </dgm:t>
    </dgm:pt>
    <dgm:pt modelId="{4AE01C52-65D5-C042-86EC-1D081533FF07}" type="sibTrans" cxnId="{70002508-BCEB-1440-81F6-7545095216D8}">
      <dgm:prSet/>
      <dgm:spPr/>
      <dgm:t>
        <a:bodyPr/>
        <a:lstStyle/>
        <a:p>
          <a:endParaRPr lang="en-US"/>
        </a:p>
      </dgm:t>
    </dgm:pt>
    <dgm:pt modelId="{314B03D5-E633-0A4E-81FF-3557D97712C8}" type="pres">
      <dgm:prSet presAssocID="{185F3BD9-2DB5-4E5F-8E47-121DCBBDDDBD}" presName="linear" presStyleCnt="0">
        <dgm:presLayoutVars>
          <dgm:animLvl val="lvl"/>
          <dgm:resizeHandles val="exact"/>
        </dgm:presLayoutVars>
      </dgm:prSet>
      <dgm:spPr/>
    </dgm:pt>
    <dgm:pt modelId="{4CC07B28-D3C0-8943-8F7B-3F47457E7726}" type="pres">
      <dgm:prSet presAssocID="{ED6DB65E-6F77-7241-B89A-98B005CC5F9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FB5D9EB-EDA6-BB4B-99B7-9C4A3E617DF9}" type="pres">
      <dgm:prSet presAssocID="{4AE01C52-65D5-C042-86EC-1D081533FF07}" presName="spacer" presStyleCnt="0"/>
      <dgm:spPr/>
    </dgm:pt>
    <dgm:pt modelId="{E0F978D0-6FD1-A048-9D22-B6E8BAE99289}" type="pres">
      <dgm:prSet presAssocID="{2CD8D743-B86B-43CD-A97B-52C367336F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179DFF-55F4-274D-847F-57F9A875260E}" type="pres">
      <dgm:prSet presAssocID="{222A4B3B-A4DE-4749-B9B6-1C1B075F29B1}" presName="spacer" presStyleCnt="0"/>
      <dgm:spPr/>
    </dgm:pt>
    <dgm:pt modelId="{8DD52D2C-AA69-EE47-9C54-55BAA36A443D}" type="pres">
      <dgm:prSet presAssocID="{FDA82B75-F95C-4E8D-8147-C1A4AC3A51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2DEC267-00FF-BA4A-99EF-F5D1F23A94E1}" type="pres">
      <dgm:prSet presAssocID="{6BC179E7-87E4-4B5B-B382-C602FC637F4E}" presName="spacer" presStyleCnt="0"/>
      <dgm:spPr/>
    </dgm:pt>
    <dgm:pt modelId="{B77AFCE9-B6F1-2D42-AC1B-545BEAD2DE7C}" type="pres">
      <dgm:prSet presAssocID="{37B4E81D-7B7D-474D-AB35-27C0797E5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496CE05-092B-754C-A0D8-81F3B95E97A4}" type="pres">
      <dgm:prSet presAssocID="{A06CA4BC-47FF-42AF-A704-3005993CB84C}" presName="spacer" presStyleCnt="0"/>
      <dgm:spPr/>
    </dgm:pt>
    <dgm:pt modelId="{DD269419-87CA-EA44-8081-3F444A9C1EDB}" type="pres">
      <dgm:prSet presAssocID="{BD6D0CC5-81CF-40C5-ADC2-768C98921ED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FA81507-00B7-B641-8F5C-F205695D8573}" type="presOf" srcId="{2CD8D743-B86B-43CD-A97B-52C367336F54}" destId="{E0F978D0-6FD1-A048-9D22-B6E8BAE99289}" srcOrd="0" destOrd="0" presId="urn:microsoft.com/office/officeart/2005/8/layout/vList2"/>
    <dgm:cxn modelId="{70002508-BCEB-1440-81F6-7545095216D8}" srcId="{185F3BD9-2DB5-4E5F-8E47-121DCBBDDDBD}" destId="{ED6DB65E-6F77-7241-B89A-98B005CC5F97}" srcOrd="0" destOrd="0" parTransId="{EBE0BD74-0AFB-C749-AFEA-F879CB1CA327}" sibTransId="{4AE01C52-65D5-C042-86EC-1D081533FF07}"/>
    <dgm:cxn modelId="{35A71C0F-C1E4-48E2-88D6-3204107A9790}" srcId="{185F3BD9-2DB5-4E5F-8E47-121DCBBDDDBD}" destId="{37B4E81D-7B7D-474D-AB35-27C0797E55EF}" srcOrd="3" destOrd="0" parTransId="{1FC62147-A297-4774-AA91-43E1B161C70E}" sibTransId="{A06CA4BC-47FF-42AF-A704-3005993CB84C}"/>
    <dgm:cxn modelId="{DF43A732-8B85-B547-A7AE-F0302914024D}" type="presOf" srcId="{FDA82B75-F95C-4E8D-8147-C1A4AC3A51B1}" destId="{8DD52D2C-AA69-EE47-9C54-55BAA36A443D}" srcOrd="0" destOrd="0" presId="urn:microsoft.com/office/officeart/2005/8/layout/vList2"/>
    <dgm:cxn modelId="{B9CD9F39-8C96-5440-BBEC-2004DF688A49}" type="presOf" srcId="{ED6DB65E-6F77-7241-B89A-98B005CC5F97}" destId="{4CC07B28-D3C0-8943-8F7B-3F47457E7726}" srcOrd="0" destOrd="0" presId="urn:microsoft.com/office/officeart/2005/8/layout/vList2"/>
    <dgm:cxn modelId="{93FD2D50-C066-6B4E-BDA7-14A1D0ECA002}" type="presOf" srcId="{BD6D0CC5-81CF-40C5-ADC2-768C98921ED6}" destId="{DD269419-87CA-EA44-8081-3F444A9C1EDB}" srcOrd="0" destOrd="0" presId="urn:microsoft.com/office/officeart/2005/8/layout/vList2"/>
    <dgm:cxn modelId="{FD916254-3442-C44A-A5CE-C644FA28E581}" type="presOf" srcId="{37B4E81D-7B7D-474D-AB35-27C0797E55EF}" destId="{B77AFCE9-B6F1-2D42-AC1B-545BEAD2DE7C}" srcOrd="0" destOrd="0" presId="urn:microsoft.com/office/officeart/2005/8/layout/vList2"/>
    <dgm:cxn modelId="{34ED9E5C-12FA-1640-A289-3A50E4D7538B}" type="presOf" srcId="{185F3BD9-2DB5-4E5F-8E47-121DCBBDDDBD}" destId="{314B03D5-E633-0A4E-81FF-3557D97712C8}" srcOrd="0" destOrd="0" presId="urn:microsoft.com/office/officeart/2005/8/layout/vList2"/>
    <dgm:cxn modelId="{3C98208F-CB53-43EB-9308-CB85F7FBFD7F}" srcId="{185F3BD9-2DB5-4E5F-8E47-121DCBBDDDBD}" destId="{FDA82B75-F95C-4E8D-8147-C1A4AC3A51B1}" srcOrd="2" destOrd="0" parTransId="{BA341524-87BC-4C55-A00B-3C9C2C23E9D3}" sibTransId="{6BC179E7-87E4-4B5B-B382-C602FC637F4E}"/>
    <dgm:cxn modelId="{462284A4-7BB9-4004-AA82-F4BF9234047F}" srcId="{185F3BD9-2DB5-4E5F-8E47-121DCBBDDDBD}" destId="{2CD8D743-B86B-43CD-A97B-52C367336F54}" srcOrd="1" destOrd="0" parTransId="{50998372-06CD-4F48-90C7-703F34B5F4DA}" sibTransId="{222A4B3B-A4DE-4749-B9B6-1C1B075F29B1}"/>
    <dgm:cxn modelId="{5FE3D1C1-53D0-4567-A062-0EFA8F64E917}" srcId="{185F3BD9-2DB5-4E5F-8E47-121DCBBDDDBD}" destId="{BD6D0CC5-81CF-40C5-ADC2-768C98921ED6}" srcOrd="4" destOrd="0" parTransId="{39865F82-6A2F-4BFA-832D-9BA8427F8417}" sibTransId="{E9C41D80-262A-4BC5-9DB2-F2D586EA426A}"/>
    <dgm:cxn modelId="{9E96F434-0231-6E4C-8D72-CF8EDFBE84B5}" type="presParOf" srcId="{314B03D5-E633-0A4E-81FF-3557D97712C8}" destId="{4CC07B28-D3C0-8943-8F7B-3F47457E7726}" srcOrd="0" destOrd="0" presId="urn:microsoft.com/office/officeart/2005/8/layout/vList2"/>
    <dgm:cxn modelId="{1C888169-7E42-3842-830D-FB6073C916F4}" type="presParOf" srcId="{314B03D5-E633-0A4E-81FF-3557D97712C8}" destId="{4FB5D9EB-EDA6-BB4B-99B7-9C4A3E617DF9}" srcOrd="1" destOrd="0" presId="urn:microsoft.com/office/officeart/2005/8/layout/vList2"/>
    <dgm:cxn modelId="{238E0461-FC1F-434E-80A2-13D64741EFFA}" type="presParOf" srcId="{314B03D5-E633-0A4E-81FF-3557D97712C8}" destId="{E0F978D0-6FD1-A048-9D22-B6E8BAE99289}" srcOrd="2" destOrd="0" presId="urn:microsoft.com/office/officeart/2005/8/layout/vList2"/>
    <dgm:cxn modelId="{634D4575-E61C-D242-AD64-35466512D650}" type="presParOf" srcId="{314B03D5-E633-0A4E-81FF-3557D97712C8}" destId="{78179DFF-55F4-274D-847F-57F9A875260E}" srcOrd="3" destOrd="0" presId="urn:microsoft.com/office/officeart/2005/8/layout/vList2"/>
    <dgm:cxn modelId="{6EC7EEE8-5C4A-1B40-B74F-2D192B64380C}" type="presParOf" srcId="{314B03D5-E633-0A4E-81FF-3557D97712C8}" destId="{8DD52D2C-AA69-EE47-9C54-55BAA36A443D}" srcOrd="4" destOrd="0" presId="urn:microsoft.com/office/officeart/2005/8/layout/vList2"/>
    <dgm:cxn modelId="{EF89C778-BBC6-9C4A-9833-AFE4020C37AE}" type="presParOf" srcId="{314B03D5-E633-0A4E-81FF-3557D97712C8}" destId="{92DEC267-00FF-BA4A-99EF-F5D1F23A94E1}" srcOrd="5" destOrd="0" presId="urn:microsoft.com/office/officeart/2005/8/layout/vList2"/>
    <dgm:cxn modelId="{4BBB14B7-5EF8-8042-B87A-CB5F3067FE52}" type="presParOf" srcId="{314B03D5-E633-0A4E-81FF-3557D97712C8}" destId="{B77AFCE9-B6F1-2D42-AC1B-545BEAD2DE7C}" srcOrd="6" destOrd="0" presId="urn:microsoft.com/office/officeart/2005/8/layout/vList2"/>
    <dgm:cxn modelId="{F9DC4054-3DB0-7C49-9322-3A42D8708499}" type="presParOf" srcId="{314B03D5-E633-0A4E-81FF-3557D97712C8}" destId="{D496CE05-092B-754C-A0D8-81F3B95E97A4}" srcOrd="7" destOrd="0" presId="urn:microsoft.com/office/officeart/2005/8/layout/vList2"/>
    <dgm:cxn modelId="{B1C5ACC5-E439-FC48-946A-9CB0F17C0519}" type="presParOf" srcId="{314B03D5-E633-0A4E-81FF-3557D97712C8}" destId="{DD269419-87CA-EA44-8081-3F444A9C1ED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Hardware Architecture</a:t>
          </a:r>
          <a:endParaRPr lang="en-US" sz="1900" dirty="0">
            <a:solidFill>
              <a:schemeClr val="tx1"/>
            </a:solidFill>
          </a:endParaRP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118809-1F13-F44C-8CD2-6BE55A551E7C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05DF1-367A-B445-A986-2723FA55D069}">
      <dgm:prSet phldrT="[Text]" custT="1"/>
      <dgm:spPr/>
      <dgm:t>
        <a:bodyPr/>
        <a:lstStyle/>
        <a:p>
          <a:r>
            <a:rPr lang="en-US" sz="2000" b="1" dirty="0"/>
            <a:t>Random</a:t>
          </a:r>
          <a:r>
            <a:rPr lang="en-US" sz="2000" b="0" dirty="0"/>
            <a:t>ly</a:t>
          </a:r>
          <a:r>
            <a:rPr lang="en-US" sz="2000" dirty="0"/>
            <a:t> distribute connections given overall density</a:t>
          </a:r>
        </a:p>
      </dgm:t>
    </dgm:pt>
    <dgm:pt modelId="{1A31F81E-9D25-4C49-89ED-691F3BA9F239}" type="parTrans" cxnId="{DECC8AA8-DC70-E84F-B03D-F7F1F920F4C9}">
      <dgm:prSet/>
      <dgm:spPr/>
      <dgm:t>
        <a:bodyPr/>
        <a:lstStyle/>
        <a:p>
          <a:endParaRPr lang="en-US"/>
        </a:p>
      </dgm:t>
    </dgm:pt>
    <dgm:pt modelId="{AF74BA69-ECE7-FF4C-867C-0A54571B60C8}" type="sibTrans" cxnId="{DECC8AA8-DC70-E84F-B03D-F7F1F920F4C9}">
      <dgm:prSet/>
      <dgm:spPr/>
      <dgm:t>
        <a:bodyPr/>
        <a:lstStyle/>
        <a:p>
          <a:endParaRPr lang="en-US"/>
        </a:p>
      </dgm:t>
    </dgm:pt>
    <dgm:pt modelId="{1139BB5F-F51F-7C49-97BD-A346743A5F5D}">
      <dgm:prSet phldrT="[Text]" custT="1"/>
      <dgm:spPr/>
      <dgm:t>
        <a:bodyPr/>
        <a:lstStyle/>
        <a:p>
          <a:r>
            <a:rPr lang="en-US" sz="2000" b="1" dirty="0"/>
            <a:t>Structure</a:t>
          </a:r>
          <a:r>
            <a:rPr lang="en-US" sz="2000" dirty="0"/>
            <a:t> the network to have constant in- and out-degree for each node</a:t>
          </a:r>
        </a:p>
      </dgm:t>
    </dgm:pt>
    <dgm:pt modelId="{2AA3D9BF-1305-CC48-9F34-1A338ED177C0}" type="parTrans" cxnId="{36E71E55-F3BA-B748-B66A-0586B06D166B}">
      <dgm:prSet/>
      <dgm:spPr/>
      <dgm:t>
        <a:bodyPr/>
        <a:lstStyle/>
        <a:p>
          <a:endParaRPr lang="en-US"/>
        </a:p>
      </dgm:t>
    </dgm:pt>
    <dgm:pt modelId="{37CE921E-36E9-914F-86C7-732738461660}" type="sibTrans" cxnId="{36E71E55-F3BA-B748-B66A-0586B06D166B}">
      <dgm:prSet/>
      <dgm:spPr/>
      <dgm:t>
        <a:bodyPr/>
        <a:lstStyle/>
        <a:p>
          <a:endParaRPr lang="en-US"/>
        </a:p>
      </dgm:t>
    </dgm:pt>
    <dgm:pt modelId="{EF196D0B-26C6-DC41-BF84-4784AF1BD392}">
      <dgm:prSet phldrT="[Text]" custT="1"/>
      <dgm:spPr/>
      <dgm:t>
        <a:bodyPr/>
        <a:lstStyle/>
        <a:p>
          <a:r>
            <a:rPr lang="en-US" sz="2000" dirty="0"/>
            <a:t>Fix z and structure the connections for hardware-friendly </a:t>
          </a:r>
          <a:r>
            <a:rPr lang="en-US" sz="2000" b="1" dirty="0"/>
            <a:t>clash-free</a:t>
          </a:r>
          <a:r>
            <a:rPr lang="en-US" sz="2000" dirty="0"/>
            <a:t> memory accesses</a:t>
          </a:r>
        </a:p>
      </dgm:t>
    </dgm:pt>
    <dgm:pt modelId="{3909CFA0-FFD7-DE4E-B8CE-75E499053194}" type="parTrans" cxnId="{9D76F6A6-D3AB-214D-88E4-6D2A5AF59C0E}">
      <dgm:prSet/>
      <dgm:spPr/>
      <dgm:t>
        <a:bodyPr/>
        <a:lstStyle/>
        <a:p>
          <a:endParaRPr lang="en-US"/>
        </a:p>
      </dgm:t>
    </dgm:pt>
    <dgm:pt modelId="{CEB65516-3634-9C43-96C7-0E6AEBF1ED40}" type="sibTrans" cxnId="{9D76F6A6-D3AB-214D-88E4-6D2A5AF59C0E}">
      <dgm:prSet/>
      <dgm:spPr/>
      <dgm:t>
        <a:bodyPr/>
        <a:lstStyle/>
        <a:p>
          <a:endParaRPr lang="en-US"/>
        </a:p>
      </dgm:t>
    </dgm:pt>
    <dgm:pt modelId="{E50F035A-F059-9B46-9A66-E75A34EB809A}" type="pres">
      <dgm:prSet presAssocID="{9F118809-1F13-F44C-8CD2-6BE55A551E7C}" presName="Name0" presStyleCnt="0">
        <dgm:presLayoutVars>
          <dgm:chMax val="7"/>
          <dgm:resizeHandles val="exact"/>
        </dgm:presLayoutVars>
      </dgm:prSet>
      <dgm:spPr/>
    </dgm:pt>
    <dgm:pt modelId="{D2424C02-475B-A44D-99DE-003F86E84E08}" type="pres">
      <dgm:prSet presAssocID="{9F118809-1F13-F44C-8CD2-6BE55A551E7C}" presName="comp1" presStyleCnt="0"/>
      <dgm:spPr/>
    </dgm:pt>
    <dgm:pt modelId="{BB074FA0-821B-9944-8014-8BB0B9F01EE1}" type="pres">
      <dgm:prSet presAssocID="{9F118809-1F13-F44C-8CD2-6BE55A551E7C}" presName="circle1" presStyleLbl="node1" presStyleIdx="0" presStyleCnt="3"/>
      <dgm:spPr/>
    </dgm:pt>
    <dgm:pt modelId="{D0CD60E3-C269-7542-BC11-FC708BE51A48}" type="pres">
      <dgm:prSet presAssocID="{9F118809-1F13-F44C-8CD2-6BE55A551E7C}" presName="c1text" presStyleLbl="node1" presStyleIdx="0" presStyleCnt="3">
        <dgm:presLayoutVars>
          <dgm:bulletEnabled val="1"/>
        </dgm:presLayoutVars>
      </dgm:prSet>
      <dgm:spPr/>
    </dgm:pt>
    <dgm:pt modelId="{7819ED60-6A54-3C48-A95C-8D884CFE5A05}" type="pres">
      <dgm:prSet presAssocID="{9F118809-1F13-F44C-8CD2-6BE55A551E7C}" presName="comp2" presStyleCnt="0"/>
      <dgm:spPr/>
    </dgm:pt>
    <dgm:pt modelId="{D1CF9CB8-C8FA-D144-BDCF-07256238BBE7}" type="pres">
      <dgm:prSet presAssocID="{9F118809-1F13-F44C-8CD2-6BE55A551E7C}" presName="circle2" presStyleLbl="node1" presStyleIdx="1" presStyleCnt="3"/>
      <dgm:spPr/>
    </dgm:pt>
    <dgm:pt modelId="{4FD32406-6BC2-E140-B4D2-B69015110CDF}" type="pres">
      <dgm:prSet presAssocID="{9F118809-1F13-F44C-8CD2-6BE55A551E7C}" presName="c2text" presStyleLbl="node1" presStyleIdx="1" presStyleCnt="3">
        <dgm:presLayoutVars>
          <dgm:bulletEnabled val="1"/>
        </dgm:presLayoutVars>
      </dgm:prSet>
      <dgm:spPr/>
    </dgm:pt>
    <dgm:pt modelId="{2AAFEF2E-E092-8F4E-89A3-7FB589637B96}" type="pres">
      <dgm:prSet presAssocID="{9F118809-1F13-F44C-8CD2-6BE55A551E7C}" presName="comp3" presStyleCnt="0"/>
      <dgm:spPr/>
    </dgm:pt>
    <dgm:pt modelId="{14677264-8754-D64F-9554-82D4B302D818}" type="pres">
      <dgm:prSet presAssocID="{9F118809-1F13-F44C-8CD2-6BE55A551E7C}" presName="circle3" presStyleLbl="node1" presStyleIdx="2" presStyleCnt="3"/>
      <dgm:spPr/>
    </dgm:pt>
    <dgm:pt modelId="{8A88B720-5F85-2840-95A5-7D73339150B8}" type="pres">
      <dgm:prSet presAssocID="{9F118809-1F13-F44C-8CD2-6BE55A551E7C}" presName="c3text" presStyleLbl="node1" presStyleIdx="2" presStyleCnt="3">
        <dgm:presLayoutVars>
          <dgm:bulletEnabled val="1"/>
        </dgm:presLayoutVars>
      </dgm:prSet>
      <dgm:spPr/>
    </dgm:pt>
  </dgm:ptLst>
  <dgm:cxnLst>
    <dgm:cxn modelId="{60322812-D2DA-6741-9BC8-EBBD245776AA}" type="presOf" srcId="{9F118809-1F13-F44C-8CD2-6BE55A551E7C}" destId="{E50F035A-F059-9B46-9A66-E75A34EB809A}" srcOrd="0" destOrd="0" presId="urn:microsoft.com/office/officeart/2005/8/layout/venn2"/>
    <dgm:cxn modelId="{C52F8D45-1F44-1F4C-84BF-04B863C10500}" type="presOf" srcId="{EF196D0B-26C6-DC41-BF84-4784AF1BD392}" destId="{14677264-8754-D64F-9554-82D4B302D818}" srcOrd="0" destOrd="0" presId="urn:microsoft.com/office/officeart/2005/8/layout/venn2"/>
    <dgm:cxn modelId="{8EBD1754-5F95-214A-873C-BF4BF0C93827}" type="presOf" srcId="{1139BB5F-F51F-7C49-97BD-A346743A5F5D}" destId="{D1CF9CB8-C8FA-D144-BDCF-07256238BBE7}" srcOrd="0" destOrd="0" presId="urn:microsoft.com/office/officeart/2005/8/layout/venn2"/>
    <dgm:cxn modelId="{36E71E55-F3BA-B748-B66A-0586B06D166B}" srcId="{9F118809-1F13-F44C-8CD2-6BE55A551E7C}" destId="{1139BB5F-F51F-7C49-97BD-A346743A5F5D}" srcOrd="1" destOrd="0" parTransId="{2AA3D9BF-1305-CC48-9F34-1A338ED177C0}" sibTransId="{37CE921E-36E9-914F-86C7-732738461660}"/>
    <dgm:cxn modelId="{0CCDC075-7D29-7441-B4E1-BC97F9AD7489}" type="presOf" srcId="{AE105DF1-367A-B445-A986-2723FA55D069}" destId="{D0CD60E3-C269-7542-BC11-FC708BE51A48}" srcOrd="1" destOrd="0" presId="urn:microsoft.com/office/officeart/2005/8/layout/venn2"/>
    <dgm:cxn modelId="{7C61BB78-D25B-524F-966D-7F5F0839AA7C}" type="presOf" srcId="{1139BB5F-F51F-7C49-97BD-A346743A5F5D}" destId="{4FD32406-6BC2-E140-B4D2-B69015110CDF}" srcOrd="1" destOrd="0" presId="urn:microsoft.com/office/officeart/2005/8/layout/venn2"/>
    <dgm:cxn modelId="{9D76F6A6-D3AB-214D-88E4-6D2A5AF59C0E}" srcId="{9F118809-1F13-F44C-8CD2-6BE55A551E7C}" destId="{EF196D0B-26C6-DC41-BF84-4784AF1BD392}" srcOrd="2" destOrd="0" parTransId="{3909CFA0-FFD7-DE4E-B8CE-75E499053194}" sibTransId="{CEB65516-3634-9C43-96C7-0E6AEBF1ED40}"/>
    <dgm:cxn modelId="{DECC8AA8-DC70-E84F-B03D-F7F1F920F4C9}" srcId="{9F118809-1F13-F44C-8CD2-6BE55A551E7C}" destId="{AE105DF1-367A-B445-A986-2723FA55D069}" srcOrd="0" destOrd="0" parTransId="{1A31F81E-9D25-4C49-89ED-691F3BA9F239}" sibTransId="{AF74BA69-ECE7-FF4C-867C-0A54571B60C8}"/>
    <dgm:cxn modelId="{1E3E8BBA-AFE9-6A47-BCB2-AED082A5F078}" type="presOf" srcId="{EF196D0B-26C6-DC41-BF84-4784AF1BD392}" destId="{8A88B720-5F85-2840-95A5-7D73339150B8}" srcOrd="1" destOrd="0" presId="urn:microsoft.com/office/officeart/2005/8/layout/venn2"/>
    <dgm:cxn modelId="{551729D6-4539-C849-BC32-16D543DC1793}" type="presOf" srcId="{AE105DF1-367A-B445-A986-2723FA55D069}" destId="{BB074FA0-821B-9944-8014-8BB0B9F01EE1}" srcOrd="0" destOrd="0" presId="urn:microsoft.com/office/officeart/2005/8/layout/venn2"/>
    <dgm:cxn modelId="{97F8EE41-37D8-B548-8C88-2E1313789E97}" type="presParOf" srcId="{E50F035A-F059-9B46-9A66-E75A34EB809A}" destId="{D2424C02-475B-A44D-99DE-003F86E84E08}" srcOrd="0" destOrd="0" presId="urn:microsoft.com/office/officeart/2005/8/layout/venn2"/>
    <dgm:cxn modelId="{9D81A80F-D411-3144-96F8-C945A7C35BAE}" type="presParOf" srcId="{D2424C02-475B-A44D-99DE-003F86E84E08}" destId="{BB074FA0-821B-9944-8014-8BB0B9F01EE1}" srcOrd="0" destOrd="0" presId="urn:microsoft.com/office/officeart/2005/8/layout/venn2"/>
    <dgm:cxn modelId="{84A22987-B8F9-8246-B8FF-C987073DBF34}" type="presParOf" srcId="{D2424C02-475B-A44D-99DE-003F86E84E08}" destId="{D0CD60E3-C269-7542-BC11-FC708BE51A48}" srcOrd="1" destOrd="0" presId="urn:microsoft.com/office/officeart/2005/8/layout/venn2"/>
    <dgm:cxn modelId="{D3E1D5BA-068F-E84C-AE85-9C6EBA217A95}" type="presParOf" srcId="{E50F035A-F059-9B46-9A66-E75A34EB809A}" destId="{7819ED60-6A54-3C48-A95C-8D884CFE5A05}" srcOrd="1" destOrd="0" presId="urn:microsoft.com/office/officeart/2005/8/layout/venn2"/>
    <dgm:cxn modelId="{81CBF1B4-D566-DD4E-A90D-B77867DCA9A0}" type="presParOf" srcId="{7819ED60-6A54-3C48-A95C-8D884CFE5A05}" destId="{D1CF9CB8-C8FA-D144-BDCF-07256238BBE7}" srcOrd="0" destOrd="0" presId="urn:microsoft.com/office/officeart/2005/8/layout/venn2"/>
    <dgm:cxn modelId="{09C65D89-1C5D-6246-BF6A-D6D380380D19}" type="presParOf" srcId="{7819ED60-6A54-3C48-A95C-8D884CFE5A05}" destId="{4FD32406-6BC2-E140-B4D2-B69015110CDF}" srcOrd="1" destOrd="0" presId="urn:microsoft.com/office/officeart/2005/8/layout/venn2"/>
    <dgm:cxn modelId="{E01B040B-3D51-9C41-A187-4AC901EA035B}" type="presParOf" srcId="{E50F035A-F059-9B46-9A66-E75A34EB809A}" destId="{2AAFEF2E-E092-8F4E-89A3-7FB589637B96}" srcOrd="2" destOrd="0" presId="urn:microsoft.com/office/officeart/2005/8/layout/venn2"/>
    <dgm:cxn modelId="{0ACB0542-7416-5944-9F7D-C571D6BEC01B}" type="presParOf" srcId="{2AAFEF2E-E092-8F4E-89A3-7FB589637B96}" destId="{14677264-8754-D64F-9554-82D4B302D818}" srcOrd="0" destOrd="0" presId="urn:microsoft.com/office/officeart/2005/8/layout/venn2"/>
    <dgm:cxn modelId="{645A5240-5151-8C40-AFEA-111DDE220F68}" type="presParOf" srcId="{2AAFEF2E-E092-8F4E-89A3-7FB589637B96}" destId="{8A88B720-5F85-2840-95A5-7D73339150B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FEDB68-6844-4829-96F4-7F50F9DBC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413688-4EA0-42F4-AC63-D4F26FD51F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gm:t>
    </dgm:pt>
    <dgm:pt modelId="{1088E344-46F4-4ABE-BC5A-F6A3009FB8A2}" type="parTrans" cxnId="{FA8E9F5D-7B92-4F1C-A942-7220E7471AEB}">
      <dgm:prSet/>
      <dgm:spPr/>
      <dgm:t>
        <a:bodyPr/>
        <a:lstStyle/>
        <a:p>
          <a:endParaRPr lang="en-US"/>
        </a:p>
      </dgm:t>
    </dgm:pt>
    <dgm:pt modelId="{697D008E-A4D7-46A3-A53C-D06A512918EE}" type="sibTrans" cxnId="{FA8E9F5D-7B92-4F1C-A942-7220E7471AEB}">
      <dgm:prSet/>
      <dgm:spPr/>
      <dgm:t>
        <a:bodyPr/>
        <a:lstStyle/>
        <a:p>
          <a:endParaRPr lang="en-US"/>
        </a:p>
      </dgm:t>
    </dgm:pt>
    <dgm:pt modelId="{C6C1B3A1-27C8-480D-B7A6-93850EA8D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gm:t>
    </dgm:pt>
    <dgm:pt modelId="{2E1688E1-28CD-48C0-9288-33BAEF3C5F7D}" type="parTrans" cxnId="{627F7EA0-B794-4632-86CC-F232011401F1}">
      <dgm:prSet/>
      <dgm:spPr/>
      <dgm:t>
        <a:bodyPr/>
        <a:lstStyle/>
        <a:p>
          <a:endParaRPr lang="en-US"/>
        </a:p>
      </dgm:t>
    </dgm:pt>
    <dgm:pt modelId="{B8CAF01A-445D-4738-A4BF-278B265486B6}" type="sibTrans" cxnId="{627F7EA0-B794-4632-86CC-F232011401F1}">
      <dgm:prSet/>
      <dgm:spPr/>
      <dgm:t>
        <a:bodyPr/>
        <a:lstStyle/>
        <a:p>
          <a:endParaRPr lang="en-US"/>
        </a:p>
      </dgm:t>
    </dgm:pt>
    <dgm:pt modelId="{6C98C362-88CC-460B-8C9D-2ABE8BEBCB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gm:t>
    </dgm:pt>
    <dgm:pt modelId="{E5490608-EBA7-4C73-860D-786E4EF56D10}" type="parTrans" cxnId="{EF1C2529-2C99-4CEA-B115-20C022E1DE35}">
      <dgm:prSet/>
      <dgm:spPr/>
      <dgm:t>
        <a:bodyPr/>
        <a:lstStyle/>
        <a:p>
          <a:endParaRPr lang="en-US"/>
        </a:p>
      </dgm:t>
    </dgm:pt>
    <dgm:pt modelId="{9C978E43-6AFC-41AF-8BDF-93FDCC132006}" type="sibTrans" cxnId="{EF1C2529-2C99-4CEA-B115-20C022E1DE35}">
      <dgm:prSet/>
      <dgm:spPr/>
      <dgm:t>
        <a:bodyPr/>
        <a:lstStyle/>
        <a:p>
          <a:endParaRPr lang="en-US"/>
        </a:p>
      </dgm:t>
    </dgm:pt>
    <dgm:pt modelId="{E6CF579E-6360-47BE-9693-506585DE6D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Connection Patterns</a:t>
          </a:r>
        </a:p>
      </dgm:t>
    </dgm:pt>
    <dgm:pt modelId="{DDAB41CE-1E22-4A62-BB3D-DBCF045DD67C}" type="parTrans" cxnId="{C3B29D30-A9AB-4999-A2FA-5A785E067BEB}">
      <dgm:prSet/>
      <dgm:spPr/>
      <dgm:t>
        <a:bodyPr/>
        <a:lstStyle/>
        <a:p>
          <a:endParaRPr lang="en-US"/>
        </a:p>
      </dgm:t>
    </dgm:pt>
    <dgm:pt modelId="{E01DE60B-9219-4443-B900-E9E0786603ED}" type="sibTrans" cxnId="{C3B29D30-A9AB-4999-A2FA-5A785E067BEB}">
      <dgm:prSet/>
      <dgm:spPr/>
      <dgm:t>
        <a:bodyPr/>
        <a:lstStyle/>
        <a:p>
          <a:endParaRPr lang="en-US"/>
        </a:p>
      </dgm:t>
    </dgm:pt>
    <dgm:pt modelId="{CCBCA833-4151-4ECA-B841-8A2F46973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gm:t>
    </dgm:pt>
    <dgm:pt modelId="{C1A99EEB-AFDB-4765-A501-B532C5C858DA}" type="parTrans" cxnId="{BC48A3DA-CFC3-419F-ACD7-36B8959168DE}">
      <dgm:prSet/>
      <dgm:spPr/>
      <dgm:t>
        <a:bodyPr/>
        <a:lstStyle/>
        <a:p>
          <a:endParaRPr lang="en-US"/>
        </a:p>
      </dgm:t>
    </dgm:pt>
    <dgm:pt modelId="{EA3EA747-D8C2-4521-A462-D9BC561D4EA8}" type="sibTrans" cxnId="{BC48A3DA-CFC3-419F-ACD7-36B8959168DE}">
      <dgm:prSet/>
      <dgm:spPr/>
      <dgm:t>
        <a:bodyPr/>
        <a:lstStyle/>
        <a:p>
          <a:endParaRPr lang="en-US"/>
        </a:p>
      </dgm:t>
    </dgm:pt>
    <dgm:pt modelId="{8249EADE-4BAC-4B3A-9A76-FC268927D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gm:t>
    </dgm:pt>
    <dgm:pt modelId="{495606E1-B9ED-4BC2-8C53-6D37F0F8D5E0}" type="parTrans" cxnId="{CBBBC327-299D-4F72-887A-70B691333A05}">
      <dgm:prSet/>
      <dgm:spPr/>
      <dgm:t>
        <a:bodyPr/>
        <a:lstStyle/>
        <a:p>
          <a:endParaRPr lang="en-US"/>
        </a:p>
      </dgm:t>
    </dgm:pt>
    <dgm:pt modelId="{8F1C71B8-4C83-4063-B725-5F633EA476B6}" type="sibTrans" cxnId="{CBBBC327-299D-4F72-887A-70B691333A05}">
      <dgm:prSet/>
      <dgm:spPr/>
      <dgm:t>
        <a:bodyPr/>
        <a:lstStyle/>
        <a:p>
          <a:endParaRPr lang="en-US"/>
        </a:p>
      </dgm:t>
    </dgm:pt>
    <dgm:pt modelId="{7711C3AE-2905-40C3-A9F7-B12FEDAC12B1}" type="pres">
      <dgm:prSet presAssocID="{D6FEDB68-6844-4829-96F4-7F50F9DBCB2E}" presName="root" presStyleCnt="0">
        <dgm:presLayoutVars>
          <dgm:dir/>
          <dgm:resizeHandles val="exact"/>
        </dgm:presLayoutVars>
      </dgm:prSet>
      <dgm:spPr/>
    </dgm:pt>
    <dgm:pt modelId="{3EEC51E7-D3E3-4550-A4DF-259BDAC48D36}" type="pres">
      <dgm:prSet presAssocID="{C6C1B3A1-27C8-480D-B7A6-93850EA8D209}" presName="compNode" presStyleCnt="0"/>
      <dgm:spPr/>
    </dgm:pt>
    <dgm:pt modelId="{9BFC9B85-9A7F-4B16-9483-F4A78215D8B9}" type="pres">
      <dgm:prSet presAssocID="{C6C1B3A1-27C8-480D-B7A6-93850EA8D209}" presName="bgRect" presStyleLbl="bgShp" presStyleIdx="0" presStyleCnt="6"/>
      <dgm:spPr/>
    </dgm:pt>
    <dgm:pt modelId="{BF913E46-CA67-4D2E-A2CE-8787F8DF3325}" type="pres">
      <dgm:prSet presAssocID="{C6C1B3A1-27C8-480D-B7A6-93850EA8D2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2AE0387-7FF3-4CC2-BD2F-084CC58C8824}" type="pres">
      <dgm:prSet presAssocID="{C6C1B3A1-27C8-480D-B7A6-93850EA8D209}" presName="spaceRect" presStyleCnt="0"/>
      <dgm:spPr/>
    </dgm:pt>
    <dgm:pt modelId="{C2F94BBD-62A0-44BA-9916-4FEADC32188A}" type="pres">
      <dgm:prSet presAssocID="{C6C1B3A1-27C8-480D-B7A6-93850EA8D209}" presName="parTx" presStyleLbl="revTx" presStyleIdx="0" presStyleCnt="6">
        <dgm:presLayoutVars>
          <dgm:chMax val="0"/>
          <dgm:chPref val="0"/>
        </dgm:presLayoutVars>
      </dgm:prSet>
      <dgm:spPr/>
    </dgm:pt>
    <dgm:pt modelId="{3194EA4D-2533-435F-A3E8-9B159C83AD47}" type="pres">
      <dgm:prSet presAssocID="{B8CAF01A-445D-4738-A4BF-278B265486B6}" presName="sibTrans" presStyleCnt="0"/>
      <dgm:spPr/>
    </dgm:pt>
    <dgm:pt modelId="{F96925C1-22CE-0443-A6CD-47FF0CDD7279}" type="pres">
      <dgm:prSet presAssocID="{D1413688-4EA0-42F4-AC63-D4F26FD51FB8}" presName="compNode" presStyleCnt="0"/>
      <dgm:spPr/>
    </dgm:pt>
    <dgm:pt modelId="{E0A67B74-4378-624D-95E6-9AD2DEAEF781}" type="pres">
      <dgm:prSet presAssocID="{D1413688-4EA0-42F4-AC63-D4F26FD51FB8}" presName="bgRect" presStyleLbl="bgShp" presStyleIdx="1" presStyleCnt="6"/>
      <dgm:spPr/>
    </dgm:pt>
    <dgm:pt modelId="{3DB5199F-2C04-B44E-A8E5-EFF2E11B3ECE}" type="pres">
      <dgm:prSet presAssocID="{D1413688-4EA0-42F4-AC63-D4F26FD51F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33DA80-E73F-8741-85A2-0C550A6F9019}" type="pres">
      <dgm:prSet presAssocID="{D1413688-4EA0-42F4-AC63-D4F26FD51FB8}" presName="spaceRect" presStyleCnt="0"/>
      <dgm:spPr/>
    </dgm:pt>
    <dgm:pt modelId="{EB17F35E-15E2-5D4B-8568-3F9F8B26A063}" type="pres">
      <dgm:prSet presAssocID="{D1413688-4EA0-42F4-AC63-D4F26FD51FB8}" presName="parTx" presStyleLbl="revTx" presStyleIdx="1" presStyleCnt="6">
        <dgm:presLayoutVars>
          <dgm:chMax val="0"/>
          <dgm:chPref val="0"/>
        </dgm:presLayoutVars>
      </dgm:prSet>
      <dgm:spPr/>
    </dgm:pt>
    <dgm:pt modelId="{C8817E6A-7404-A547-A783-6C50ECED0E89}" type="pres">
      <dgm:prSet presAssocID="{697D008E-A4D7-46A3-A53C-D06A512918EE}" presName="sibTrans" presStyleCnt="0"/>
      <dgm:spPr/>
    </dgm:pt>
    <dgm:pt modelId="{736AFFEB-2C68-4799-A1CC-7033638D9255}" type="pres">
      <dgm:prSet presAssocID="{6C98C362-88CC-460B-8C9D-2ABE8BEBCB57}" presName="compNode" presStyleCnt="0"/>
      <dgm:spPr/>
    </dgm:pt>
    <dgm:pt modelId="{7EDBF1FE-A852-420B-9E66-7BE8B3304C80}" type="pres">
      <dgm:prSet presAssocID="{6C98C362-88CC-460B-8C9D-2ABE8BEBCB57}" presName="bgRect" presStyleLbl="bgShp" presStyleIdx="2" presStyleCnt="6"/>
      <dgm:spPr/>
    </dgm:pt>
    <dgm:pt modelId="{4A206DE6-0C8D-432A-B13D-343F37293024}" type="pres">
      <dgm:prSet presAssocID="{6C98C362-88CC-460B-8C9D-2ABE8BEBC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7E340C-C1DE-4A3F-A1F0-D0B81A2FB98C}" type="pres">
      <dgm:prSet presAssocID="{6C98C362-88CC-460B-8C9D-2ABE8BEBCB57}" presName="spaceRect" presStyleCnt="0"/>
      <dgm:spPr/>
    </dgm:pt>
    <dgm:pt modelId="{2DE21DDB-057C-487E-A433-0F4A4E79D08D}" type="pres">
      <dgm:prSet presAssocID="{6C98C362-88CC-460B-8C9D-2ABE8BEBCB57}" presName="parTx" presStyleLbl="revTx" presStyleIdx="2" presStyleCnt="6">
        <dgm:presLayoutVars>
          <dgm:chMax val="0"/>
          <dgm:chPref val="0"/>
        </dgm:presLayoutVars>
      </dgm:prSet>
      <dgm:spPr/>
    </dgm:pt>
    <dgm:pt modelId="{F014041C-A0AE-40C0-A525-17AD5CDAE072}" type="pres">
      <dgm:prSet presAssocID="{9C978E43-6AFC-41AF-8BDF-93FDCC132006}" presName="sibTrans" presStyleCnt="0"/>
      <dgm:spPr/>
    </dgm:pt>
    <dgm:pt modelId="{2DC68137-BC51-4D4E-89F6-D4486CD12143}" type="pres">
      <dgm:prSet presAssocID="{E6CF579E-6360-47BE-9693-506585DE6D4B}" presName="compNode" presStyleCnt="0"/>
      <dgm:spPr/>
    </dgm:pt>
    <dgm:pt modelId="{1F0DFD11-E81A-4296-BE93-3EE1F5D9FACA}" type="pres">
      <dgm:prSet presAssocID="{E6CF579E-6360-47BE-9693-506585DE6D4B}" presName="bgRect" presStyleLbl="bgShp" presStyleIdx="3" presStyleCnt="6"/>
      <dgm:spPr/>
    </dgm:pt>
    <dgm:pt modelId="{290EFD1C-6919-45CA-ACCE-7993341B70A0}" type="pres">
      <dgm:prSet presAssocID="{E6CF579E-6360-47BE-9693-506585DE6D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4D7C1B8-6C9F-48B6-9B74-E3B38AF973A6}" type="pres">
      <dgm:prSet presAssocID="{E6CF579E-6360-47BE-9693-506585DE6D4B}" presName="spaceRect" presStyleCnt="0"/>
      <dgm:spPr/>
    </dgm:pt>
    <dgm:pt modelId="{DCF9838E-5955-4F81-9405-60EF31F1C404}" type="pres">
      <dgm:prSet presAssocID="{E6CF579E-6360-47BE-9693-506585DE6D4B}" presName="parTx" presStyleLbl="revTx" presStyleIdx="3" presStyleCnt="6">
        <dgm:presLayoutVars>
          <dgm:chMax val="0"/>
          <dgm:chPref val="0"/>
        </dgm:presLayoutVars>
      </dgm:prSet>
      <dgm:spPr/>
    </dgm:pt>
    <dgm:pt modelId="{37CFB9F6-CFF4-40DD-89E9-0766DED04E16}" type="pres">
      <dgm:prSet presAssocID="{E01DE60B-9219-4443-B900-E9E0786603ED}" presName="sibTrans" presStyleCnt="0"/>
      <dgm:spPr/>
    </dgm:pt>
    <dgm:pt modelId="{77055B6D-B95C-4F0D-93C2-0B4689035169}" type="pres">
      <dgm:prSet presAssocID="{CCBCA833-4151-4ECA-B841-8A2F46973DFA}" presName="compNode" presStyleCnt="0"/>
      <dgm:spPr/>
    </dgm:pt>
    <dgm:pt modelId="{C198D094-2E89-4088-849F-C5FEA01C6126}" type="pres">
      <dgm:prSet presAssocID="{CCBCA833-4151-4ECA-B841-8A2F46973DFA}" presName="bgRect" presStyleLbl="bgShp" presStyleIdx="4" presStyleCnt="6"/>
      <dgm:spPr/>
    </dgm:pt>
    <dgm:pt modelId="{074D7B58-197E-4974-A7D9-120E9FCE4745}" type="pres">
      <dgm:prSet presAssocID="{CCBCA833-4151-4ECA-B841-8A2F46973D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MS20278 | Datasets2Tools"/>
        </a:ext>
      </dgm:extLst>
    </dgm:pt>
    <dgm:pt modelId="{F16D5BF8-90DC-434F-B01F-A15A26244892}" type="pres">
      <dgm:prSet presAssocID="{CCBCA833-4151-4ECA-B841-8A2F46973DFA}" presName="spaceRect" presStyleCnt="0"/>
      <dgm:spPr/>
    </dgm:pt>
    <dgm:pt modelId="{E2B92141-0ADD-4D5C-91FE-8F6436EEFC35}" type="pres">
      <dgm:prSet presAssocID="{CCBCA833-4151-4ECA-B841-8A2F46973DFA}" presName="parTx" presStyleLbl="revTx" presStyleIdx="4" presStyleCnt="6">
        <dgm:presLayoutVars>
          <dgm:chMax val="0"/>
          <dgm:chPref val="0"/>
        </dgm:presLayoutVars>
      </dgm:prSet>
      <dgm:spPr/>
    </dgm:pt>
    <dgm:pt modelId="{E4B9FD90-5F71-4517-8BFC-3E1F9BA7161B}" type="pres">
      <dgm:prSet presAssocID="{EA3EA747-D8C2-4521-A462-D9BC561D4EA8}" presName="sibTrans" presStyleCnt="0"/>
      <dgm:spPr/>
    </dgm:pt>
    <dgm:pt modelId="{4B2808BF-CC27-412B-A3DF-C08D518C48A1}" type="pres">
      <dgm:prSet presAssocID="{8249EADE-4BAC-4B3A-9A76-FC268927D7AE}" presName="compNode" presStyleCnt="0"/>
      <dgm:spPr/>
    </dgm:pt>
    <dgm:pt modelId="{51354F72-7645-46F6-9D24-252448610A4A}" type="pres">
      <dgm:prSet presAssocID="{8249EADE-4BAC-4B3A-9A76-FC268927D7AE}" presName="bgRect" presStyleLbl="bgShp" presStyleIdx="5" presStyleCnt="6"/>
      <dgm:spPr/>
    </dgm:pt>
    <dgm:pt modelId="{90363DF3-22B4-472D-9672-2D9CCBA57387}" type="pres">
      <dgm:prSet presAssocID="{8249EADE-4BAC-4B3A-9A76-FC268927D7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1FD6F6A-F12B-4DD3-AA69-018AE71C1ABE}" type="pres">
      <dgm:prSet presAssocID="{8249EADE-4BAC-4B3A-9A76-FC268927D7AE}" presName="spaceRect" presStyleCnt="0"/>
      <dgm:spPr/>
    </dgm:pt>
    <dgm:pt modelId="{F23EF869-1D2D-4E41-9CE1-C7A01D72A1B2}" type="pres">
      <dgm:prSet presAssocID="{8249EADE-4BAC-4B3A-9A76-FC268927D7A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BBC327-299D-4F72-887A-70B691333A05}" srcId="{D6FEDB68-6844-4829-96F4-7F50F9DBCB2E}" destId="{8249EADE-4BAC-4B3A-9A76-FC268927D7AE}" srcOrd="5" destOrd="0" parTransId="{495606E1-B9ED-4BC2-8C53-6D37F0F8D5E0}" sibTransId="{8F1C71B8-4C83-4063-B725-5F633EA476B6}"/>
    <dgm:cxn modelId="{EF1C2529-2C99-4CEA-B115-20C022E1DE35}" srcId="{D6FEDB68-6844-4829-96F4-7F50F9DBCB2E}" destId="{6C98C362-88CC-460B-8C9D-2ABE8BEBCB57}" srcOrd="2" destOrd="0" parTransId="{E5490608-EBA7-4C73-860D-786E4EF56D10}" sibTransId="{9C978E43-6AFC-41AF-8BDF-93FDCC132006}"/>
    <dgm:cxn modelId="{C3B29D30-A9AB-4999-A2FA-5A785E067BEB}" srcId="{D6FEDB68-6844-4829-96F4-7F50F9DBCB2E}" destId="{E6CF579E-6360-47BE-9693-506585DE6D4B}" srcOrd="3" destOrd="0" parTransId="{DDAB41CE-1E22-4A62-BB3D-DBCF045DD67C}" sibTransId="{E01DE60B-9219-4443-B900-E9E0786603ED}"/>
    <dgm:cxn modelId="{425B8A5B-6CC0-7A49-B049-A18729417FB6}" type="presOf" srcId="{C6C1B3A1-27C8-480D-B7A6-93850EA8D209}" destId="{C2F94BBD-62A0-44BA-9916-4FEADC32188A}" srcOrd="0" destOrd="0" presId="urn:microsoft.com/office/officeart/2018/2/layout/IconVerticalSolidList"/>
    <dgm:cxn modelId="{6B50545C-F657-1145-ACF4-4BB426F0CD58}" type="presOf" srcId="{E6CF579E-6360-47BE-9693-506585DE6D4B}" destId="{DCF9838E-5955-4F81-9405-60EF31F1C404}" srcOrd="0" destOrd="0" presId="urn:microsoft.com/office/officeart/2018/2/layout/IconVerticalSolidList"/>
    <dgm:cxn modelId="{FA8E9F5D-7B92-4F1C-A942-7220E7471AEB}" srcId="{D6FEDB68-6844-4829-96F4-7F50F9DBCB2E}" destId="{D1413688-4EA0-42F4-AC63-D4F26FD51FB8}" srcOrd="1" destOrd="0" parTransId="{1088E344-46F4-4ABE-BC5A-F6A3009FB8A2}" sibTransId="{697D008E-A4D7-46A3-A53C-D06A512918EE}"/>
    <dgm:cxn modelId="{FE04796C-2EE6-104B-8CB6-2677DA3CA88E}" type="presOf" srcId="{D1413688-4EA0-42F4-AC63-D4F26FD51FB8}" destId="{EB17F35E-15E2-5D4B-8568-3F9F8B26A063}" srcOrd="0" destOrd="0" presId="urn:microsoft.com/office/officeart/2018/2/layout/IconVerticalSolidList"/>
    <dgm:cxn modelId="{DEB7BA8C-97F6-CA41-A70B-D03A5A7ADA52}" type="presOf" srcId="{CCBCA833-4151-4ECA-B841-8A2F46973DFA}" destId="{E2B92141-0ADD-4D5C-91FE-8F6436EEFC35}" srcOrd="0" destOrd="0" presId="urn:microsoft.com/office/officeart/2018/2/layout/IconVerticalSolidList"/>
    <dgm:cxn modelId="{627F7EA0-B794-4632-86CC-F232011401F1}" srcId="{D6FEDB68-6844-4829-96F4-7F50F9DBCB2E}" destId="{C6C1B3A1-27C8-480D-B7A6-93850EA8D209}" srcOrd="0" destOrd="0" parTransId="{2E1688E1-28CD-48C0-9288-33BAEF3C5F7D}" sibTransId="{B8CAF01A-445D-4738-A4BF-278B265486B6}"/>
    <dgm:cxn modelId="{90DC9DA7-6C4F-4D9F-BA4C-B95193F07C1E}" type="presOf" srcId="{D6FEDB68-6844-4829-96F4-7F50F9DBCB2E}" destId="{7711C3AE-2905-40C3-A9F7-B12FEDAC12B1}" srcOrd="0" destOrd="0" presId="urn:microsoft.com/office/officeart/2018/2/layout/IconVerticalSolidList"/>
    <dgm:cxn modelId="{BC48A3DA-CFC3-419F-ACD7-36B8959168DE}" srcId="{D6FEDB68-6844-4829-96F4-7F50F9DBCB2E}" destId="{CCBCA833-4151-4ECA-B841-8A2F46973DFA}" srcOrd="4" destOrd="0" parTransId="{C1A99EEB-AFDB-4765-A501-B532C5C858DA}" sibTransId="{EA3EA747-D8C2-4521-A462-D9BC561D4EA8}"/>
    <dgm:cxn modelId="{C78AAEF0-0D7B-8C4A-9DE5-8C38D0D020B8}" type="presOf" srcId="{6C98C362-88CC-460B-8C9D-2ABE8BEBCB57}" destId="{2DE21DDB-057C-487E-A433-0F4A4E79D08D}" srcOrd="0" destOrd="0" presId="urn:microsoft.com/office/officeart/2018/2/layout/IconVerticalSolidList"/>
    <dgm:cxn modelId="{6BFD97F4-ED29-F94D-AA22-A193C1F29675}" type="presOf" srcId="{8249EADE-4BAC-4B3A-9A76-FC268927D7AE}" destId="{F23EF869-1D2D-4E41-9CE1-C7A01D72A1B2}" srcOrd="0" destOrd="0" presId="urn:microsoft.com/office/officeart/2018/2/layout/IconVerticalSolidList"/>
    <dgm:cxn modelId="{69348E37-5E3F-464F-9D97-769B302C1DA8}" type="presParOf" srcId="{7711C3AE-2905-40C3-A9F7-B12FEDAC12B1}" destId="{3EEC51E7-D3E3-4550-A4DF-259BDAC48D36}" srcOrd="0" destOrd="0" presId="urn:microsoft.com/office/officeart/2018/2/layout/IconVerticalSolidList"/>
    <dgm:cxn modelId="{A893FC57-B043-DE46-94FE-B7D052E8A7B1}" type="presParOf" srcId="{3EEC51E7-D3E3-4550-A4DF-259BDAC48D36}" destId="{9BFC9B85-9A7F-4B16-9483-F4A78215D8B9}" srcOrd="0" destOrd="0" presId="urn:microsoft.com/office/officeart/2018/2/layout/IconVerticalSolidList"/>
    <dgm:cxn modelId="{FE6A8407-FAFB-AE48-9090-DACD0BBA1354}" type="presParOf" srcId="{3EEC51E7-D3E3-4550-A4DF-259BDAC48D36}" destId="{BF913E46-CA67-4D2E-A2CE-8787F8DF3325}" srcOrd="1" destOrd="0" presId="urn:microsoft.com/office/officeart/2018/2/layout/IconVerticalSolidList"/>
    <dgm:cxn modelId="{10FF2266-0032-AD46-993C-9A8580F60081}" type="presParOf" srcId="{3EEC51E7-D3E3-4550-A4DF-259BDAC48D36}" destId="{02AE0387-7FF3-4CC2-BD2F-084CC58C8824}" srcOrd="2" destOrd="0" presId="urn:microsoft.com/office/officeart/2018/2/layout/IconVerticalSolidList"/>
    <dgm:cxn modelId="{63546DA6-D937-F24E-9217-3B2F770FBFF9}" type="presParOf" srcId="{3EEC51E7-D3E3-4550-A4DF-259BDAC48D36}" destId="{C2F94BBD-62A0-44BA-9916-4FEADC32188A}" srcOrd="3" destOrd="0" presId="urn:microsoft.com/office/officeart/2018/2/layout/IconVerticalSolidList"/>
    <dgm:cxn modelId="{FB6FC488-89F6-BE40-AE37-E4B8D2ED11C5}" type="presParOf" srcId="{7711C3AE-2905-40C3-A9F7-B12FEDAC12B1}" destId="{3194EA4D-2533-435F-A3E8-9B159C83AD47}" srcOrd="1" destOrd="0" presId="urn:microsoft.com/office/officeart/2018/2/layout/IconVerticalSolidList"/>
    <dgm:cxn modelId="{322FB1FB-952D-1347-8AF5-82A700F8298F}" type="presParOf" srcId="{7711C3AE-2905-40C3-A9F7-B12FEDAC12B1}" destId="{F96925C1-22CE-0443-A6CD-47FF0CDD7279}" srcOrd="2" destOrd="0" presId="urn:microsoft.com/office/officeart/2018/2/layout/IconVerticalSolidList"/>
    <dgm:cxn modelId="{9A12C894-44D3-094F-9023-979071FDF060}" type="presParOf" srcId="{F96925C1-22CE-0443-A6CD-47FF0CDD7279}" destId="{E0A67B74-4378-624D-95E6-9AD2DEAEF781}" srcOrd="0" destOrd="0" presId="urn:microsoft.com/office/officeart/2018/2/layout/IconVerticalSolidList"/>
    <dgm:cxn modelId="{7967C31A-7096-BC47-B381-87CD38818D47}" type="presParOf" srcId="{F96925C1-22CE-0443-A6CD-47FF0CDD7279}" destId="{3DB5199F-2C04-B44E-A8E5-EFF2E11B3ECE}" srcOrd="1" destOrd="0" presId="urn:microsoft.com/office/officeart/2018/2/layout/IconVerticalSolidList"/>
    <dgm:cxn modelId="{E53DF146-DA05-F647-93C2-CCEB25BEC027}" type="presParOf" srcId="{F96925C1-22CE-0443-A6CD-47FF0CDD7279}" destId="{8C33DA80-E73F-8741-85A2-0C550A6F9019}" srcOrd="2" destOrd="0" presId="urn:microsoft.com/office/officeart/2018/2/layout/IconVerticalSolidList"/>
    <dgm:cxn modelId="{B6DBEB75-58CF-B041-AE53-AE9DDDF869EF}" type="presParOf" srcId="{F96925C1-22CE-0443-A6CD-47FF0CDD7279}" destId="{EB17F35E-15E2-5D4B-8568-3F9F8B26A063}" srcOrd="3" destOrd="0" presId="urn:microsoft.com/office/officeart/2018/2/layout/IconVerticalSolidList"/>
    <dgm:cxn modelId="{326A9546-3C96-FC40-936C-2237E2D618C4}" type="presParOf" srcId="{7711C3AE-2905-40C3-A9F7-B12FEDAC12B1}" destId="{C8817E6A-7404-A547-A783-6C50ECED0E89}" srcOrd="3" destOrd="0" presId="urn:microsoft.com/office/officeart/2018/2/layout/IconVerticalSolidList"/>
    <dgm:cxn modelId="{432AF3D1-0DBC-A74A-B584-58E73361217A}" type="presParOf" srcId="{7711C3AE-2905-40C3-A9F7-B12FEDAC12B1}" destId="{736AFFEB-2C68-4799-A1CC-7033638D9255}" srcOrd="4" destOrd="0" presId="urn:microsoft.com/office/officeart/2018/2/layout/IconVerticalSolidList"/>
    <dgm:cxn modelId="{1D63EFE9-7B4E-1E47-A719-3B328FE58EC7}" type="presParOf" srcId="{736AFFEB-2C68-4799-A1CC-7033638D9255}" destId="{7EDBF1FE-A852-420B-9E66-7BE8B3304C80}" srcOrd="0" destOrd="0" presId="urn:microsoft.com/office/officeart/2018/2/layout/IconVerticalSolidList"/>
    <dgm:cxn modelId="{5F4CA3A7-6B35-9B4B-AFCD-EE482EFB07B7}" type="presParOf" srcId="{736AFFEB-2C68-4799-A1CC-7033638D9255}" destId="{4A206DE6-0C8D-432A-B13D-343F37293024}" srcOrd="1" destOrd="0" presId="urn:microsoft.com/office/officeart/2018/2/layout/IconVerticalSolidList"/>
    <dgm:cxn modelId="{A525F6F0-8E59-E642-A2EA-2C73A8CDF910}" type="presParOf" srcId="{736AFFEB-2C68-4799-A1CC-7033638D9255}" destId="{B77E340C-C1DE-4A3F-A1F0-D0B81A2FB98C}" srcOrd="2" destOrd="0" presId="urn:microsoft.com/office/officeart/2018/2/layout/IconVerticalSolidList"/>
    <dgm:cxn modelId="{EEC0F316-1709-E345-AE66-DB1F7232FE75}" type="presParOf" srcId="{736AFFEB-2C68-4799-A1CC-7033638D9255}" destId="{2DE21DDB-057C-487E-A433-0F4A4E79D08D}" srcOrd="3" destOrd="0" presId="urn:microsoft.com/office/officeart/2018/2/layout/IconVerticalSolidList"/>
    <dgm:cxn modelId="{418888A9-1A2F-064B-866E-D62A4514CF57}" type="presParOf" srcId="{7711C3AE-2905-40C3-A9F7-B12FEDAC12B1}" destId="{F014041C-A0AE-40C0-A525-17AD5CDAE072}" srcOrd="5" destOrd="0" presId="urn:microsoft.com/office/officeart/2018/2/layout/IconVerticalSolidList"/>
    <dgm:cxn modelId="{2602F0E9-668C-4C40-87EA-B06D3B3D92CA}" type="presParOf" srcId="{7711C3AE-2905-40C3-A9F7-B12FEDAC12B1}" destId="{2DC68137-BC51-4D4E-89F6-D4486CD12143}" srcOrd="6" destOrd="0" presId="urn:microsoft.com/office/officeart/2018/2/layout/IconVerticalSolidList"/>
    <dgm:cxn modelId="{5ACBD616-4C64-8241-8626-2BAB68D7BC85}" type="presParOf" srcId="{2DC68137-BC51-4D4E-89F6-D4486CD12143}" destId="{1F0DFD11-E81A-4296-BE93-3EE1F5D9FACA}" srcOrd="0" destOrd="0" presId="urn:microsoft.com/office/officeart/2018/2/layout/IconVerticalSolidList"/>
    <dgm:cxn modelId="{496144F0-5ACE-D54D-B2BA-8DA4E3B3FD07}" type="presParOf" srcId="{2DC68137-BC51-4D4E-89F6-D4486CD12143}" destId="{290EFD1C-6919-45CA-ACCE-7993341B70A0}" srcOrd="1" destOrd="0" presId="urn:microsoft.com/office/officeart/2018/2/layout/IconVerticalSolidList"/>
    <dgm:cxn modelId="{E711FA4A-476B-7547-9A3C-EA1E912BB956}" type="presParOf" srcId="{2DC68137-BC51-4D4E-89F6-D4486CD12143}" destId="{14D7C1B8-6C9F-48B6-9B74-E3B38AF973A6}" srcOrd="2" destOrd="0" presId="urn:microsoft.com/office/officeart/2018/2/layout/IconVerticalSolidList"/>
    <dgm:cxn modelId="{B8A85978-F736-D94F-B390-811D2023C699}" type="presParOf" srcId="{2DC68137-BC51-4D4E-89F6-D4486CD12143}" destId="{DCF9838E-5955-4F81-9405-60EF31F1C404}" srcOrd="3" destOrd="0" presId="urn:microsoft.com/office/officeart/2018/2/layout/IconVerticalSolidList"/>
    <dgm:cxn modelId="{1AE47827-3485-6B47-974C-7A56DDC60D69}" type="presParOf" srcId="{7711C3AE-2905-40C3-A9F7-B12FEDAC12B1}" destId="{37CFB9F6-CFF4-40DD-89E9-0766DED04E16}" srcOrd="7" destOrd="0" presId="urn:microsoft.com/office/officeart/2018/2/layout/IconVerticalSolidList"/>
    <dgm:cxn modelId="{4ADD325F-5961-5B40-A576-913F6B32994D}" type="presParOf" srcId="{7711C3AE-2905-40C3-A9F7-B12FEDAC12B1}" destId="{77055B6D-B95C-4F0D-93C2-0B4689035169}" srcOrd="8" destOrd="0" presId="urn:microsoft.com/office/officeart/2018/2/layout/IconVerticalSolidList"/>
    <dgm:cxn modelId="{5C40D53C-251F-524D-B968-BA3E2AA97DE6}" type="presParOf" srcId="{77055B6D-B95C-4F0D-93C2-0B4689035169}" destId="{C198D094-2E89-4088-849F-C5FEA01C6126}" srcOrd="0" destOrd="0" presId="urn:microsoft.com/office/officeart/2018/2/layout/IconVerticalSolidList"/>
    <dgm:cxn modelId="{17ED40E8-799A-A644-AE35-6A8F3A695D8F}" type="presParOf" srcId="{77055B6D-B95C-4F0D-93C2-0B4689035169}" destId="{074D7B58-197E-4974-A7D9-120E9FCE4745}" srcOrd="1" destOrd="0" presId="urn:microsoft.com/office/officeart/2018/2/layout/IconVerticalSolidList"/>
    <dgm:cxn modelId="{BE24AD62-1B1A-3D41-9183-76EACD88F022}" type="presParOf" srcId="{77055B6D-B95C-4F0D-93C2-0B4689035169}" destId="{F16D5BF8-90DC-434F-B01F-A15A26244892}" srcOrd="2" destOrd="0" presId="urn:microsoft.com/office/officeart/2018/2/layout/IconVerticalSolidList"/>
    <dgm:cxn modelId="{11DD04DC-11F3-3F4B-9FF0-5CF6E9674AD2}" type="presParOf" srcId="{77055B6D-B95C-4F0D-93C2-0B4689035169}" destId="{E2B92141-0ADD-4D5C-91FE-8F6436EEFC35}" srcOrd="3" destOrd="0" presId="urn:microsoft.com/office/officeart/2018/2/layout/IconVerticalSolidList"/>
    <dgm:cxn modelId="{16840E11-0BFC-9C49-AB13-D5B568F95D82}" type="presParOf" srcId="{7711C3AE-2905-40C3-A9F7-B12FEDAC12B1}" destId="{E4B9FD90-5F71-4517-8BFC-3E1F9BA7161B}" srcOrd="9" destOrd="0" presId="urn:microsoft.com/office/officeart/2018/2/layout/IconVerticalSolidList"/>
    <dgm:cxn modelId="{E71C6CD5-98AF-4C44-BA04-79E4FA60038C}" type="presParOf" srcId="{7711C3AE-2905-40C3-A9F7-B12FEDAC12B1}" destId="{4B2808BF-CC27-412B-A3DF-C08D518C48A1}" srcOrd="10" destOrd="0" presId="urn:microsoft.com/office/officeart/2018/2/layout/IconVerticalSolidList"/>
    <dgm:cxn modelId="{35FEB6D8-CDA5-4C4F-8067-F86697240DB2}" type="presParOf" srcId="{4B2808BF-CC27-412B-A3DF-C08D518C48A1}" destId="{51354F72-7645-46F6-9D24-252448610A4A}" srcOrd="0" destOrd="0" presId="urn:microsoft.com/office/officeart/2018/2/layout/IconVerticalSolidList"/>
    <dgm:cxn modelId="{91874900-3505-5847-881E-6D29E25A9067}" type="presParOf" srcId="{4B2808BF-CC27-412B-A3DF-C08D518C48A1}" destId="{90363DF3-22B4-472D-9672-2D9CCBA57387}" srcOrd="1" destOrd="0" presId="urn:microsoft.com/office/officeart/2018/2/layout/IconVerticalSolidList"/>
    <dgm:cxn modelId="{F859FE79-AAE1-F24A-A160-7BFBA65EF9B2}" type="presParOf" srcId="{4B2808BF-CC27-412B-A3DF-C08D518C48A1}" destId="{21FD6F6A-F12B-4DD3-AA69-018AE71C1ABE}" srcOrd="2" destOrd="0" presId="urn:microsoft.com/office/officeart/2018/2/layout/IconVerticalSolidList"/>
    <dgm:cxn modelId="{D3F67E5E-35EA-4747-8048-028F69430A0A}" type="presParOf" srcId="{4B2808BF-CC27-412B-A3DF-C08D518C48A1}" destId="{F23EF869-1D2D-4E41-9CE1-C7A01D72A1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9D55C-FDDC-0C45-953A-FB0A717B197B}">
      <dsp:nvSpPr>
        <dsp:cNvPr id="0" name=""/>
        <dsp:cNvSpPr/>
      </dsp:nvSpPr>
      <dsp:spPr>
        <a:xfrm>
          <a:off x="34388" y="2835466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Search</a:t>
          </a:r>
        </a:p>
      </dsp:txBody>
      <dsp:txXfrm>
        <a:off x="64152" y="2865230"/>
        <a:ext cx="1972911" cy="956691"/>
      </dsp:txXfrm>
    </dsp:sp>
    <dsp:sp modelId="{58927960-180A-2A4B-8FC3-00DC2FD10216}">
      <dsp:nvSpPr>
        <dsp:cNvPr id="0" name=""/>
        <dsp:cNvSpPr/>
      </dsp:nvSpPr>
      <dsp:spPr>
        <a:xfrm rot="17856593">
          <a:off x="1596222" y="2551304"/>
          <a:ext cx="1754186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754186" y="150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29461" y="2522508"/>
        <a:ext cx="87709" cy="87709"/>
      </dsp:txXfrm>
    </dsp:sp>
    <dsp:sp modelId="{4066C9E8-8D6A-C24B-915A-E9E7DBBF95FB}">
      <dsp:nvSpPr>
        <dsp:cNvPr id="0" name=""/>
        <dsp:cNvSpPr/>
      </dsp:nvSpPr>
      <dsp:spPr>
        <a:xfrm>
          <a:off x="2879804" y="1281040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Architecture Search</a:t>
          </a:r>
        </a:p>
      </dsp:txBody>
      <dsp:txXfrm>
        <a:off x="2909568" y="1310804"/>
        <a:ext cx="1972911" cy="956691"/>
      </dsp:txXfrm>
    </dsp:sp>
    <dsp:sp modelId="{BEDB46F7-E317-9E41-A0DA-85CE7D3FD3B7}">
      <dsp:nvSpPr>
        <dsp:cNvPr id="0" name=""/>
        <dsp:cNvSpPr/>
      </dsp:nvSpPr>
      <dsp:spPr>
        <a:xfrm rot="18192162">
          <a:off x="4576427" y="1152976"/>
          <a:ext cx="1484609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484609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1616" y="1130920"/>
        <a:ext cx="74230" cy="74230"/>
      </dsp:txXfrm>
    </dsp:sp>
    <dsp:sp modelId="{0B6426CA-EF1F-6C48-8C1B-E9F3368C29B0}">
      <dsp:nvSpPr>
        <dsp:cNvPr id="0" name=""/>
        <dsp:cNvSpPr/>
      </dsp:nvSpPr>
      <dsp:spPr>
        <a:xfrm>
          <a:off x="5725219" y="38810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Evolutionary Algorithms</a:t>
          </a:r>
        </a:p>
      </dsp:txBody>
      <dsp:txXfrm>
        <a:off x="5754983" y="68574"/>
        <a:ext cx="1972911" cy="956691"/>
      </dsp:txXfrm>
    </dsp:sp>
    <dsp:sp modelId="{D6CE3E28-AFE2-F14B-B4E2-D3BF0187303D}">
      <dsp:nvSpPr>
        <dsp:cNvPr id="0" name=""/>
        <dsp:cNvSpPr/>
      </dsp:nvSpPr>
      <dsp:spPr>
        <a:xfrm>
          <a:off x="7757659" y="531861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3822" y="526596"/>
        <a:ext cx="40648" cy="40648"/>
      </dsp:txXfrm>
    </dsp:sp>
    <dsp:sp modelId="{4F6C3266-FB7E-924C-955C-47B16CBBDB0A}">
      <dsp:nvSpPr>
        <dsp:cNvPr id="0" name=""/>
        <dsp:cNvSpPr/>
      </dsp:nvSpPr>
      <dsp:spPr>
        <a:xfrm>
          <a:off x="8570635" y="3710"/>
          <a:ext cx="3047236" cy="108642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Focus on small pieces of the network, mutate them to get better pieces, combine</a:t>
          </a:r>
        </a:p>
      </dsp:txBody>
      <dsp:txXfrm>
        <a:off x="8602455" y="35530"/>
        <a:ext cx="2983596" cy="1022780"/>
      </dsp:txXfrm>
    </dsp:sp>
    <dsp:sp modelId="{BC047E80-32A4-DF44-9C24-FBB45FB16ED4}">
      <dsp:nvSpPr>
        <dsp:cNvPr id="0" name=""/>
        <dsp:cNvSpPr/>
      </dsp:nvSpPr>
      <dsp:spPr>
        <a:xfrm rot="21595241">
          <a:off x="4912243" y="1773528"/>
          <a:ext cx="812976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6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8407" y="1768262"/>
        <a:ext cx="40648" cy="40648"/>
      </dsp:txXfrm>
    </dsp:sp>
    <dsp:sp modelId="{25AC82D2-01AB-884C-A2A9-167289658DAF}">
      <dsp:nvSpPr>
        <dsp:cNvPr id="0" name=""/>
        <dsp:cNvSpPr/>
      </dsp:nvSpPr>
      <dsp:spPr>
        <a:xfrm>
          <a:off x="5725219" y="1279914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Reinforcement Learning</a:t>
          </a:r>
        </a:p>
      </dsp:txBody>
      <dsp:txXfrm>
        <a:off x="5754983" y="1309678"/>
        <a:ext cx="1972911" cy="956691"/>
      </dsp:txXfrm>
    </dsp:sp>
    <dsp:sp modelId="{FEE2E189-E44F-7444-B8C7-D2303A81C9F2}">
      <dsp:nvSpPr>
        <dsp:cNvPr id="0" name=""/>
        <dsp:cNvSpPr/>
      </dsp:nvSpPr>
      <dsp:spPr>
        <a:xfrm>
          <a:off x="7757659" y="1772966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3822" y="1767700"/>
        <a:ext cx="40648" cy="40648"/>
      </dsp:txXfrm>
    </dsp:sp>
    <dsp:sp modelId="{68651DE3-2F18-E946-99A5-5F80F13A0346}">
      <dsp:nvSpPr>
        <dsp:cNvPr id="0" name=""/>
        <dsp:cNvSpPr/>
      </dsp:nvSpPr>
      <dsp:spPr>
        <a:xfrm>
          <a:off x="8570635" y="1242563"/>
          <a:ext cx="3045488" cy="1090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Use Q-learning or policy gradient methods to select new networks to try out</a:t>
          </a:r>
        </a:p>
      </dsp:txBody>
      <dsp:txXfrm>
        <a:off x="8602587" y="1274515"/>
        <a:ext cx="2981584" cy="1027018"/>
      </dsp:txXfrm>
    </dsp:sp>
    <dsp:sp modelId="{79D874CB-CAED-BC46-97F0-F586B92B9768}">
      <dsp:nvSpPr>
        <dsp:cNvPr id="0" name=""/>
        <dsp:cNvSpPr/>
      </dsp:nvSpPr>
      <dsp:spPr>
        <a:xfrm rot="3407838">
          <a:off x="4576427" y="2395206"/>
          <a:ext cx="1484609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484609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1616" y="2373149"/>
        <a:ext cx="74230" cy="74230"/>
      </dsp:txXfrm>
    </dsp:sp>
    <dsp:sp modelId="{253C4040-9BD3-4744-879C-BDBAA2596D1A}">
      <dsp:nvSpPr>
        <dsp:cNvPr id="0" name=""/>
        <dsp:cNvSpPr/>
      </dsp:nvSpPr>
      <dsp:spPr>
        <a:xfrm>
          <a:off x="5725219" y="2523269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Approaches</a:t>
          </a:r>
        </a:p>
      </dsp:txBody>
      <dsp:txXfrm>
        <a:off x="5754983" y="2553033"/>
        <a:ext cx="1972911" cy="956691"/>
      </dsp:txXfrm>
    </dsp:sp>
    <dsp:sp modelId="{CFA387C3-CC92-CA4F-AC49-13F8C0336021}">
      <dsp:nvSpPr>
        <dsp:cNvPr id="0" name=""/>
        <dsp:cNvSpPr/>
      </dsp:nvSpPr>
      <dsp:spPr>
        <a:xfrm>
          <a:off x="7757659" y="3016321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3822" y="3011055"/>
        <a:ext cx="40648" cy="40648"/>
      </dsp:txXfrm>
    </dsp:sp>
    <dsp:sp modelId="{C0F94753-949B-8B46-AD5D-803C8878A439}">
      <dsp:nvSpPr>
        <dsp:cNvPr id="0" name=""/>
        <dsp:cNvSpPr/>
      </dsp:nvSpPr>
      <dsp:spPr>
        <a:xfrm>
          <a:off x="8570635" y="2485918"/>
          <a:ext cx="3045488" cy="1090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Fancy early stopping, predicting performance before training</a:t>
          </a:r>
        </a:p>
      </dsp:txBody>
      <dsp:txXfrm>
        <a:off x="8602587" y="2517870"/>
        <a:ext cx="2981584" cy="1027018"/>
      </dsp:txXfrm>
    </dsp:sp>
    <dsp:sp modelId="{DBF53559-8011-7F44-9BC4-A813C4B92A6F}">
      <dsp:nvSpPr>
        <dsp:cNvPr id="0" name=""/>
        <dsp:cNvSpPr/>
      </dsp:nvSpPr>
      <dsp:spPr>
        <a:xfrm rot="3743407">
          <a:off x="1596222" y="4105731"/>
          <a:ext cx="1754186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754186" y="150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29461" y="4076935"/>
        <a:ext cx="87709" cy="87709"/>
      </dsp:txXfrm>
    </dsp:sp>
    <dsp:sp modelId="{6D3198D1-A4D7-A547-A032-0D1A761B06D4}">
      <dsp:nvSpPr>
        <dsp:cNvPr id="0" name=""/>
        <dsp:cNvSpPr/>
      </dsp:nvSpPr>
      <dsp:spPr>
        <a:xfrm>
          <a:off x="2879804" y="4389892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Hyperparameter Optimization</a:t>
          </a:r>
        </a:p>
      </dsp:txBody>
      <dsp:txXfrm>
        <a:off x="2909568" y="4419656"/>
        <a:ext cx="1972911" cy="956691"/>
      </dsp:txXfrm>
    </dsp:sp>
    <dsp:sp modelId="{A804F39E-97F2-394F-BB71-07C9E6D37929}">
      <dsp:nvSpPr>
        <dsp:cNvPr id="0" name=""/>
        <dsp:cNvSpPr/>
      </dsp:nvSpPr>
      <dsp:spPr>
        <a:xfrm rot="19351465">
          <a:off x="4806532" y="4571310"/>
          <a:ext cx="1024398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024398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3121" y="4560758"/>
        <a:ext cx="51219" cy="51219"/>
      </dsp:txXfrm>
    </dsp:sp>
    <dsp:sp modelId="{4B221C60-31E5-B746-9379-AF6FE6DC1A06}">
      <dsp:nvSpPr>
        <dsp:cNvPr id="0" name=""/>
        <dsp:cNvSpPr/>
      </dsp:nvSpPr>
      <dsp:spPr>
        <a:xfrm>
          <a:off x="5725219" y="3766625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Search</a:t>
          </a:r>
        </a:p>
      </dsp:txBody>
      <dsp:txXfrm>
        <a:off x="5754983" y="3796389"/>
        <a:ext cx="1972911" cy="956691"/>
      </dsp:txXfrm>
    </dsp:sp>
    <dsp:sp modelId="{55600B25-0B38-C44C-AE5C-EA0022C1C283}">
      <dsp:nvSpPr>
        <dsp:cNvPr id="0" name=""/>
        <dsp:cNvSpPr/>
      </dsp:nvSpPr>
      <dsp:spPr>
        <a:xfrm>
          <a:off x="7757659" y="4259676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3822" y="4254410"/>
        <a:ext cx="40648" cy="40648"/>
      </dsp:txXfrm>
    </dsp:sp>
    <dsp:sp modelId="{8C0CE3D4-23A5-034B-A73A-67984EFFC9C6}">
      <dsp:nvSpPr>
        <dsp:cNvPr id="0" name=""/>
        <dsp:cNvSpPr/>
      </dsp:nvSpPr>
      <dsp:spPr>
        <a:xfrm>
          <a:off x="8570635" y="3729273"/>
          <a:ext cx="3045488" cy="1090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Algorithms to decide good initial values of hyperparameters</a:t>
          </a:r>
        </a:p>
      </dsp:txBody>
      <dsp:txXfrm>
        <a:off x="8602587" y="3761225"/>
        <a:ext cx="2981584" cy="1027018"/>
      </dsp:txXfrm>
    </dsp:sp>
    <dsp:sp modelId="{E9EB4CF7-3B4D-6C4D-89D5-9405731FE70E}">
      <dsp:nvSpPr>
        <dsp:cNvPr id="0" name=""/>
        <dsp:cNvSpPr/>
      </dsp:nvSpPr>
      <dsp:spPr>
        <a:xfrm rot="2248535">
          <a:off x="4806532" y="5194578"/>
          <a:ext cx="1024398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024398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3121" y="5184026"/>
        <a:ext cx="51219" cy="51219"/>
      </dsp:txXfrm>
    </dsp:sp>
    <dsp:sp modelId="{FAF9637B-2970-1F48-98B4-A1CF53825825}">
      <dsp:nvSpPr>
        <dsp:cNvPr id="0" name=""/>
        <dsp:cNvSpPr/>
      </dsp:nvSpPr>
      <dsp:spPr>
        <a:xfrm>
          <a:off x="5725219" y="5013160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Scheduling</a:t>
          </a:r>
        </a:p>
      </dsp:txBody>
      <dsp:txXfrm>
        <a:off x="5754983" y="5042924"/>
        <a:ext cx="1972911" cy="956691"/>
      </dsp:txXfrm>
    </dsp:sp>
    <dsp:sp modelId="{1DB4C2A5-D238-DF4F-B122-19DB1E6F2D20}">
      <dsp:nvSpPr>
        <dsp:cNvPr id="0" name=""/>
        <dsp:cNvSpPr/>
      </dsp:nvSpPr>
      <dsp:spPr>
        <a:xfrm>
          <a:off x="7757659" y="5506212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3822" y="5500946"/>
        <a:ext cx="40648" cy="40648"/>
      </dsp:txXfrm>
    </dsp:sp>
    <dsp:sp modelId="{D0AACAC4-89C5-8348-A9EB-3B9BFE8BE140}">
      <dsp:nvSpPr>
        <dsp:cNvPr id="0" name=""/>
        <dsp:cNvSpPr/>
      </dsp:nvSpPr>
      <dsp:spPr>
        <a:xfrm>
          <a:off x="8570635" y="4972629"/>
          <a:ext cx="3063232" cy="1097283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Dynamically adjust values of important hyperparameters as network learns</a:t>
          </a:r>
        </a:p>
      </dsp:txBody>
      <dsp:txXfrm>
        <a:off x="8602773" y="5004767"/>
        <a:ext cx="2998956" cy="10330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9D55C-FDDC-0C45-953A-FB0A717B197B}">
      <dsp:nvSpPr>
        <dsp:cNvPr id="0" name=""/>
        <dsp:cNvSpPr/>
      </dsp:nvSpPr>
      <dsp:spPr>
        <a:xfrm>
          <a:off x="34388" y="2835466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Search</a:t>
          </a:r>
        </a:p>
      </dsp:txBody>
      <dsp:txXfrm>
        <a:off x="64152" y="2865230"/>
        <a:ext cx="1972911" cy="956691"/>
      </dsp:txXfrm>
    </dsp:sp>
    <dsp:sp modelId="{58927960-180A-2A4B-8FC3-00DC2FD10216}">
      <dsp:nvSpPr>
        <dsp:cNvPr id="0" name=""/>
        <dsp:cNvSpPr/>
      </dsp:nvSpPr>
      <dsp:spPr>
        <a:xfrm rot="17644852">
          <a:off x="1477084" y="2418987"/>
          <a:ext cx="1992463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992463" y="150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23504" y="2384234"/>
        <a:ext cx="99623" cy="99623"/>
      </dsp:txXfrm>
    </dsp:sp>
    <dsp:sp modelId="{4066C9E8-8D6A-C24B-915A-E9E7DBBF95FB}">
      <dsp:nvSpPr>
        <dsp:cNvPr id="0" name=""/>
        <dsp:cNvSpPr/>
      </dsp:nvSpPr>
      <dsp:spPr>
        <a:xfrm>
          <a:off x="2879804" y="1016406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Architecture Search</a:t>
          </a:r>
        </a:p>
      </dsp:txBody>
      <dsp:txXfrm>
        <a:off x="2909568" y="1046170"/>
        <a:ext cx="1972911" cy="956691"/>
      </dsp:txXfrm>
    </dsp:sp>
    <dsp:sp modelId="{BEDB46F7-E317-9E41-A0DA-85CE7D3FD3B7}">
      <dsp:nvSpPr>
        <dsp:cNvPr id="0" name=""/>
        <dsp:cNvSpPr/>
      </dsp:nvSpPr>
      <dsp:spPr>
        <a:xfrm rot="18584829">
          <a:off x="4682999" y="1020659"/>
          <a:ext cx="127146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271465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6945" y="1003931"/>
        <a:ext cx="63573" cy="63573"/>
      </dsp:txXfrm>
    </dsp:sp>
    <dsp:sp modelId="{0B6426CA-EF1F-6C48-8C1B-E9F3368C29B0}">
      <dsp:nvSpPr>
        <dsp:cNvPr id="0" name=""/>
        <dsp:cNvSpPr/>
      </dsp:nvSpPr>
      <dsp:spPr>
        <a:xfrm>
          <a:off x="5725219" y="38810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Evolutionary Algorithms</a:t>
          </a:r>
        </a:p>
      </dsp:txBody>
      <dsp:txXfrm>
        <a:off x="5754983" y="68574"/>
        <a:ext cx="1972911" cy="956691"/>
      </dsp:txXfrm>
    </dsp:sp>
    <dsp:sp modelId="{D6CE3E28-AFE2-F14B-B4E2-D3BF0187303D}">
      <dsp:nvSpPr>
        <dsp:cNvPr id="0" name=""/>
        <dsp:cNvSpPr/>
      </dsp:nvSpPr>
      <dsp:spPr>
        <a:xfrm>
          <a:off x="7757659" y="531861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8143822" y="526596"/>
        <a:ext cx="40648" cy="40648"/>
      </dsp:txXfrm>
    </dsp:sp>
    <dsp:sp modelId="{4F6C3266-FB7E-924C-955C-47B16CBBDB0A}">
      <dsp:nvSpPr>
        <dsp:cNvPr id="0" name=""/>
        <dsp:cNvSpPr/>
      </dsp:nvSpPr>
      <dsp:spPr>
        <a:xfrm>
          <a:off x="8570635" y="3710"/>
          <a:ext cx="3047236" cy="108642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Miikkulainen</a:t>
          </a:r>
          <a:r>
            <a:rPr lang="en-US" sz="1600" kern="1200" dirty="0">
              <a:solidFill>
                <a:schemeClr val="tx1"/>
              </a:solidFill>
            </a:rPr>
            <a:t> 2017 – Evolving DNNs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Liu 2018 – Hierarchical Representations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Real 2018 – Regularized Evolution</a:t>
          </a:r>
        </a:p>
      </dsp:txBody>
      <dsp:txXfrm>
        <a:off x="8602455" y="35530"/>
        <a:ext cx="2983596" cy="1022780"/>
      </dsp:txXfrm>
    </dsp:sp>
    <dsp:sp modelId="{BC047E80-32A4-DF44-9C24-FBB45FB16ED4}">
      <dsp:nvSpPr>
        <dsp:cNvPr id="0" name=""/>
        <dsp:cNvSpPr/>
      </dsp:nvSpPr>
      <dsp:spPr>
        <a:xfrm rot="1077538">
          <a:off x="4891424" y="1641211"/>
          <a:ext cx="854614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54614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7366" y="1634905"/>
        <a:ext cx="42730" cy="42730"/>
      </dsp:txXfrm>
    </dsp:sp>
    <dsp:sp modelId="{25AC82D2-01AB-884C-A2A9-167289658DAF}">
      <dsp:nvSpPr>
        <dsp:cNvPr id="0" name=""/>
        <dsp:cNvSpPr/>
      </dsp:nvSpPr>
      <dsp:spPr>
        <a:xfrm>
          <a:off x="5725219" y="1279914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Reinforcement Learning</a:t>
          </a:r>
        </a:p>
      </dsp:txBody>
      <dsp:txXfrm>
        <a:off x="5754983" y="1309678"/>
        <a:ext cx="1972911" cy="956691"/>
      </dsp:txXfrm>
    </dsp:sp>
    <dsp:sp modelId="{FEE2E189-E44F-7444-B8C7-D2303A81C9F2}">
      <dsp:nvSpPr>
        <dsp:cNvPr id="0" name=""/>
        <dsp:cNvSpPr/>
      </dsp:nvSpPr>
      <dsp:spPr>
        <a:xfrm>
          <a:off x="7757659" y="1772966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8143822" y="1767700"/>
        <a:ext cx="40648" cy="40648"/>
      </dsp:txXfrm>
    </dsp:sp>
    <dsp:sp modelId="{68651DE3-2F18-E946-99A5-5F80F13A0346}">
      <dsp:nvSpPr>
        <dsp:cNvPr id="0" name=""/>
        <dsp:cNvSpPr/>
      </dsp:nvSpPr>
      <dsp:spPr>
        <a:xfrm>
          <a:off x="8570635" y="1242563"/>
          <a:ext cx="3045488" cy="109092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Zoph</a:t>
          </a:r>
          <a:r>
            <a:rPr lang="en-US" sz="1600" kern="1200" dirty="0">
              <a:solidFill>
                <a:schemeClr val="tx1"/>
              </a:solidFill>
            </a:rPr>
            <a:t> 2016 – NAS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Baker 2017 – Designing NN Architectures using RL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Pham 2018 – ENAS</a:t>
          </a:r>
        </a:p>
      </dsp:txBody>
      <dsp:txXfrm>
        <a:off x="8602587" y="1274515"/>
        <a:ext cx="2981584" cy="1027018"/>
      </dsp:txXfrm>
    </dsp:sp>
    <dsp:sp modelId="{79D874CB-CAED-BC46-97F0-F586B92B9768}">
      <dsp:nvSpPr>
        <dsp:cNvPr id="0" name=""/>
        <dsp:cNvSpPr/>
      </dsp:nvSpPr>
      <dsp:spPr>
        <a:xfrm rot="3699148">
          <a:off x="4462640" y="2262889"/>
          <a:ext cx="1712182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712182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75927" y="2235143"/>
        <a:ext cx="85609" cy="85609"/>
      </dsp:txXfrm>
    </dsp:sp>
    <dsp:sp modelId="{253C4040-9BD3-4744-879C-BDBAA2596D1A}">
      <dsp:nvSpPr>
        <dsp:cNvPr id="0" name=""/>
        <dsp:cNvSpPr/>
      </dsp:nvSpPr>
      <dsp:spPr>
        <a:xfrm>
          <a:off x="5725219" y="2523269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Approaches</a:t>
          </a:r>
        </a:p>
      </dsp:txBody>
      <dsp:txXfrm>
        <a:off x="5754983" y="2553033"/>
        <a:ext cx="1972911" cy="956691"/>
      </dsp:txXfrm>
    </dsp:sp>
    <dsp:sp modelId="{CFA387C3-CC92-CA4F-AC49-13F8C0336021}">
      <dsp:nvSpPr>
        <dsp:cNvPr id="0" name=""/>
        <dsp:cNvSpPr/>
      </dsp:nvSpPr>
      <dsp:spPr>
        <a:xfrm>
          <a:off x="7757659" y="3016321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8143822" y="3011055"/>
        <a:ext cx="40648" cy="40648"/>
      </dsp:txXfrm>
    </dsp:sp>
    <dsp:sp modelId="{C0F94753-949B-8B46-AD5D-803C8878A439}">
      <dsp:nvSpPr>
        <dsp:cNvPr id="0" name=""/>
        <dsp:cNvSpPr/>
      </dsp:nvSpPr>
      <dsp:spPr>
        <a:xfrm>
          <a:off x="8570635" y="2485918"/>
          <a:ext cx="3045488" cy="109092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Liu 2017 – Progressive NAS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Baker 2018 – Accelerating NAS using Performance Prediction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Liu 2018 – DARTS</a:t>
          </a:r>
        </a:p>
      </dsp:txBody>
      <dsp:txXfrm>
        <a:off x="8602587" y="2517870"/>
        <a:ext cx="2981584" cy="1027018"/>
      </dsp:txXfrm>
    </dsp:sp>
    <dsp:sp modelId="{DBF53559-8011-7F44-9BC4-A813C4B92A6F}">
      <dsp:nvSpPr>
        <dsp:cNvPr id="0" name=""/>
        <dsp:cNvSpPr/>
      </dsp:nvSpPr>
      <dsp:spPr>
        <a:xfrm rot="4011497">
          <a:off x="1439013" y="4279596"/>
          <a:ext cx="206860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2068605" y="150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21601" y="4242939"/>
        <a:ext cx="103430" cy="103430"/>
      </dsp:txXfrm>
    </dsp:sp>
    <dsp:sp modelId="{6D3198D1-A4D7-A547-A032-0D1A761B06D4}">
      <dsp:nvSpPr>
        <dsp:cNvPr id="0" name=""/>
        <dsp:cNvSpPr/>
      </dsp:nvSpPr>
      <dsp:spPr>
        <a:xfrm>
          <a:off x="2879804" y="4737623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Hyperparameter Optimization</a:t>
          </a:r>
        </a:p>
      </dsp:txBody>
      <dsp:txXfrm>
        <a:off x="2909568" y="4767387"/>
        <a:ext cx="1972911" cy="956691"/>
      </dsp:txXfrm>
    </dsp:sp>
    <dsp:sp modelId="{A804F39E-97F2-394F-BB71-07C9E6D37929}">
      <dsp:nvSpPr>
        <dsp:cNvPr id="0" name=""/>
        <dsp:cNvSpPr/>
      </dsp:nvSpPr>
      <dsp:spPr>
        <a:xfrm rot="18596281">
          <a:off x="4685532" y="4745175"/>
          <a:ext cx="1266399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1266399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7071" y="4728574"/>
        <a:ext cx="63319" cy="63319"/>
      </dsp:txXfrm>
    </dsp:sp>
    <dsp:sp modelId="{4B221C60-31E5-B746-9379-AF6FE6DC1A06}">
      <dsp:nvSpPr>
        <dsp:cNvPr id="0" name=""/>
        <dsp:cNvSpPr/>
      </dsp:nvSpPr>
      <dsp:spPr>
        <a:xfrm>
          <a:off x="5725219" y="3766625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Search</a:t>
          </a:r>
        </a:p>
      </dsp:txBody>
      <dsp:txXfrm>
        <a:off x="5754983" y="3796389"/>
        <a:ext cx="1972911" cy="956691"/>
      </dsp:txXfrm>
    </dsp:sp>
    <dsp:sp modelId="{55600B25-0B38-C44C-AE5C-EA0022C1C283}">
      <dsp:nvSpPr>
        <dsp:cNvPr id="0" name=""/>
        <dsp:cNvSpPr/>
      </dsp:nvSpPr>
      <dsp:spPr>
        <a:xfrm>
          <a:off x="7757659" y="4259676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8143822" y="4254410"/>
        <a:ext cx="40648" cy="40648"/>
      </dsp:txXfrm>
    </dsp:sp>
    <dsp:sp modelId="{8C0CE3D4-23A5-034B-A73A-67984EFFC9C6}">
      <dsp:nvSpPr>
        <dsp:cNvPr id="0" name=""/>
        <dsp:cNvSpPr/>
      </dsp:nvSpPr>
      <dsp:spPr>
        <a:xfrm>
          <a:off x="8570635" y="3729273"/>
          <a:ext cx="3045488" cy="109092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Bergstra</a:t>
          </a:r>
          <a:r>
            <a:rPr lang="en-US" sz="1600" kern="1200" dirty="0">
              <a:solidFill>
                <a:schemeClr val="tx1"/>
              </a:solidFill>
            </a:rPr>
            <a:t> 2012 – Random search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Bergstra</a:t>
          </a:r>
          <a:r>
            <a:rPr lang="en-US" sz="1600" kern="1200" dirty="0">
              <a:solidFill>
                <a:schemeClr val="tx1"/>
              </a:solidFill>
            </a:rPr>
            <a:t> 2013 – Making a Science of Model Search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Snoek 2012 – Bayesian optimization</a:t>
          </a:r>
        </a:p>
      </dsp:txBody>
      <dsp:txXfrm>
        <a:off x="8602587" y="3761225"/>
        <a:ext cx="2981584" cy="1027018"/>
      </dsp:txXfrm>
    </dsp:sp>
    <dsp:sp modelId="{E9EB4CF7-3B4D-6C4D-89D5-9405731FE70E}">
      <dsp:nvSpPr>
        <dsp:cNvPr id="0" name=""/>
        <dsp:cNvSpPr/>
      </dsp:nvSpPr>
      <dsp:spPr>
        <a:xfrm rot="1123368">
          <a:off x="4889531" y="5368443"/>
          <a:ext cx="858400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58400" y="150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7271" y="5362041"/>
        <a:ext cx="42920" cy="42920"/>
      </dsp:txXfrm>
    </dsp:sp>
    <dsp:sp modelId="{FAF9637B-2970-1F48-98B4-A1CF53825825}">
      <dsp:nvSpPr>
        <dsp:cNvPr id="0" name=""/>
        <dsp:cNvSpPr/>
      </dsp:nvSpPr>
      <dsp:spPr>
        <a:xfrm>
          <a:off x="5725219" y="5013160"/>
          <a:ext cx="2032439" cy="101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Scheduling</a:t>
          </a:r>
        </a:p>
      </dsp:txBody>
      <dsp:txXfrm>
        <a:off x="5754983" y="5042924"/>
        <a:ext cx="1972911" cy="956691"/>
      </dsp:txXfrm>
    </dsp:sp>
    <dsp:sp modelId="{1DB4C2A5-D238-DF4F-B122-19DB1E6F2D20}">
      <dsp:nvSpPr>
        <dsp:cNvPr id="0" name=""/>
        <dsp:cNvSpPr/>
      </dsp:nvSpPr>
      <dsp:spPr>
        <a:xfrm>
          <a:off x="7757659" y="5506212"/>
          <a:ext cx="812975" cy="30117"/>
        </a:xfrm>
        <a:custGeom>
          <a:avLst/>
          <a:gdLst/>
          <a:ahLst/>
          <a:cxnLst/>
          <a:rect l="0" t="0" r="0" b="0"/>
          <a:pathLst>
            <a:path>
              <a:moveTo>
                <a:pt x="0" y="15058"/>
              </a:moveTo>
              <a:lnTo>
                <a:pt x="812975" y="150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8143822" y="5500946"/>
        <a:ext cx="40648" cy="40648"/>
      </dsp:txXfrm>
    </dsp:sp>
    <dsp:sp modelId="{D0AACAC4-89C5-8348-A9EB-3B9BFE8BE140}">
      <dsp:nvSpPr>
        <dsp:cNvPr id="0" name=""/>
        <dsp:cNvSpPr/>
      </dsp:nvSpPr>
      <dsp:spPr>
        <a:xfrm>
          <a:off x="8570635" y="4972629"/>
          <a:ext cx="3063232" cy="109728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Smith 2017 – Cyclical learning rates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Loschilov</a:t>
          </a:r>
          <a:r>
            <a:rPr lang="en-US" sz="1600" kern="1200" dirty="0">
              <a:solidFill>
                <a:schemeClr val="tx1"/>
              </a:solidFill>
            </a:rPr>
            <a:t> 2017 – SGDR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Goyal 2017 – Accurate, large minibatch SGD</a:t>
          </a:r>
        </a:p>
      </dsp:txBody>
      <dsp:txXfrm>
        <a:off x="8602773" y="5004767"/>
        <a:ext cx="2998956" cy="10330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8B302-1C44-414A-9F6A-DD1403CC3641}">
      <dsp:nvSpPr>
        <dsp:cNvPr id="0" name=""/>
        <dsp:cNvSpPr/>
      </dsp:nvSpPr>
      <dsp:spPr>
        <a:xfrm rot="5400000">
          <a:off x="3818800" y="-1005763"/>
          <a:ext cx="2515051" cy="477771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Proposing and analyzing </a:t>
          </a:r>
          <a:r>
            <a:rPr lang="en-US" sz="2000" b="1" kern="1200" dirty="0"/>
            <a:t>pre-defined sparsity</a:t>
          </a:r>
          <a:r>
            <a:rPr lang="en-US" sz="2000" kern="1200" dirty="0"/>
            <a:t> to reduce NN complexity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Hardware architecture</a:t>
          </a:r>
          <a:r>
            <a:rPr lang="en-US" sz="2000" kern="1200" dirty="0"/>
            <a:t> to leverage pre-defined sparsity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Analyzing </a:t>
          </a:r>
          <a:r>
            <a:rPr lang="en-US" sz="2000" b="1" kern="1200" dirty="0"/>
            <a:t>connection patterns </a:t>
          </a:r>
          <a:r>
            <a:rPr lang="en-US" sz="2000" kern="1200" dirty="0"/>
            <a:t>and performance predicting measures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Family of </a:t>
          </a:r>
          <a:r>
            <a:rPr lang="en-US" sz="2000" b="1" kern="1200" dirty="0"/>
            <a:t>synthetic datasets </a:t>
          </a:r>
          <a:r>
            <a:rPr lang="en-US" sz="2000" kern="1200" dirty="0"/>
            <a:t>on Morse code with tunable difficulty</a:t>
          </a:r>
        </a:p>
      </dsp:txBody>
      <dsp:txXfrm rot="-5400000">
        <a:off x="2687467" y="248345"/>
        <a:ext cx="4654944" cy="2269501"/>
      </dsp:txXfrm>
    </dsp:sp>
    <dsp:sp modelId="{2898D042-E84F-9943-A76C-0E273EFB2E92}">
      <dsp:nvSpPr>
        <dsp:cNvPr id="0" name=""/>
        <dsp:cNvSpPr/>
      </dsp:nvSpPr>
      <dsp:spPr>
        <a:xfrm>
          <a:off x="0" y="69"/>
          <a:ext cx="2687466" cy="27660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Achieved:</a:t>
          </a:r>
        </a:p>
      </dsp:txBody>
      <dsp:txXfrm>
        <a:off x="131191" y="131260"/>
        <a:ext cx="2425084" cy="2503671"/>
      </dsp:txXfrm>
    </dsp:sp>
    <dsp:sp modelId="{74861A31-E0A2-9546-9442-69FDE69647BE}">
      <dsp:nvSpPr>
        <dsp:cNvPr id="0" name=""/>
        <dsp:cNvSpPr/>
      </dsp:nvSpPr>
      <dsp:spPr>
        <a:xfrm rot="5400000">
          <a:off x="3816200" y="1898593"/>
          <a:ext cx="2520251" cy="4777719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Better </a:t>
          </a:r>
          <a:r>
            <a:rPr lang="en-US" sz="2000" b="1" kern="1200" dirty="0"/>
            <a:t>pipelining</a:t>
          </a:r>
          <a:r>
            <a:rPr lang="en-US" sz="2000" kern="1200" dirty="0"/>
            <a:t> to improve hardware architecture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Architecture search </a:t>
          </a:r>
          <a:r>
            <a:rPr lang="en-US" sz="2000" kern="1200" dirty="0"/>
            <a:t>and understanding of low complexity neural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[</a:t>
          </a:r>
          <a:r>
            <a:rPr lang="en-US" sz="2000" i="1" kern="1200" dirty="0"/>
            <a:t>Time and resources permitting</a:t>
          </a:r>
          <a:r>
            <a:rPr lang="en-US" sz="2000" kern="1200" dirty="0"/>
            <a:t>] Hyperparameter search tuned to low complexity neural networks</a:t>
          </a:r>
        </a:p>
      </dsp:txBody>
      <dsp:txXfrm rot="-5400000">
        <a:off x="2687467" y="3150356"/>
        <a:ext cx="4654690" cy="2274193"/>
      </dsp:txXfrm>
    </dsp:sp>
    <dsp:sp modelId="{B0337274-20A1-0540-8471-87637396D3FD}">
      <dsp:nvSpPr>
        <dsp:cNvPr id="0" name=""/>
        <dsp:cNvSpPr/>
      </dsp:nvSpPr>
      <dsp:spPr>
        <a:xfrm>
          <a:off x="0" y="2904425"/>
          <a:ext cx="2687466" cy="276605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Proposed:</a:t>
          </a:r>
        </a:p>
      </dsp:txBody>
      <dsp:txXfrm>
        <a:off x="131191" y="3035616"/>
        <a:ext cx="2425084" cy="2503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8B302-1C44-414A-9F6A-DD1403CC3641}">
      <dsp:nvSpPr>
        <dsp:cNvPr id="0" name=""/>
        <dsp:cNvSpPr/>
      </dsp:nvSpPr>
      <dsp:spPr>
        <a:xfrm rot="5400000">
          <a:off x="3818800" y="-1005763"/>
          <a:ext cx="2515051" cy="477771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Pre-defined sparsity</a:t>
          </a:r>
          <a:r>
            <a:rPr lang="en-US" sz="2000" kern="1200" dirty="0"/>
            <a:t> to reduce complexity of neural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Hardware architecture</a:t>
          </a:r>
          <a:r>
            <a:rPr lang="en-US" sz="2000" kern="1200" dirty="0"/>
            <a:t> to leverage pre-defined sparsity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Analyzing </a:t>
          </a:r>
          <a:r>
            <a:rPr lang="en-US" sz="2000" b="1" kern="1200" dirty="0"/>
            <a:t>connection patterns </a:t>
          </a:r>
          <a:r>
            <a:rPr lang="en-US" sz="2000" kern="1200" dirty="0"/>
            <a:t>and performance predicting measures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Family of </a:t>
          </a:r>
          <a:r>
            <a:rPr lang="en-US" sz="2000" b="1" kern="1200" dirty="0"/>
            <a:t>synthetic datasets </a:t>
          </a:r>
          <a:r>
            <a:rPr lang="en-US" sz="2000" kern="1200" dirty="0"/>
            <a:t>on Morse code with tunable difficulty</a:t>
          </a:r>
        </a:p>
      </dsp:txBody>
      <dsp:txXfrm rot="-5400000">
        <a:off x="2687467" y="248345"/>
        <a:ext cx="4654944" cy="2269501"/>
      </dsp:txXfrm>
    </dsp:sp>
    <dsp:sp modelId="{2898D042-E84F-9943-A76C-0E273EFB2E92}">
      <dsp:nvSpPr>
        <dsp:cNvPr id="0" name=""/>
        <dsp:cNvSpPr/>
      </dsp:nvSpPr>
      <dsp:spPr>
        <a:xfrm>
          <a:off x="0" y="69"/>
          <a:ext cx="2687466" cy="27660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Achieved:</a:t>
          </a:r>
        </a:p>
      </dsp:txBody>
      <dsp:txXfrm>
        <a:off x="131191" y="131260"/>
        <a:ext cx="2425084" cy="2503671"/>
      </dsp:txXfrm>
    </dsp:sp>
    <dsp:sp modelId="{74861A31-E0A2-9546-9442-69FDE69647BE}">
      <dsp:nvSpPr>
        <dsp:cNvPr id="0" name=""/>
        <dsp:cNvSpPr/>
      </dsp:nvSpPr>
      <dsp:spPr>
        <a:xfrm rot="5400000">
          <a:off x="3816200" y="1898593"/>
          <a:ext cx="2520251" cy="4777719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Better </a:t>
          </a:r>
          <a:r>
            <a:rPr lang="en-US" sz="2000" b="1" kern="1200" dirty="0"/>
            <a:t>pipelining</a:t>
          </a:r>
          <a:r>
            <a:rPr lang="en-US" sz="2000" kern="1200" dirty="0"/>
            <a:t> to improve hardware architecture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Architecture search </a:t>
          </a:r>
          <a:r>
            <a:rPr lang="en-US" sz="2000" kern="1200" dirty="0"/>
            <a:t>of low complexity neural networks</a:t>
          </a:r>
        </a:p>
      </dsp:txBody>
      <dsp:txXfrm rot="-5400000">
        <a:off x="2687467" y="3150356"/>
        <a:ext cx="4654690" cy="2274193"/>
      </dsp:txXfrm>
    </dsp:sp>
    <dsp:sp modelId="{B0337274-20A1-0540-8471-87637396D3FD}">
      <dsp:nvSpPr>
        <dsp:cNvPr id="0" name=""/>
        <dsp:cNvSpPr/>
      </dsp:nvSpPr>
      <dsp:spPr>
        <a:xfrm>
          <a:off x="0" y="2904425"/>
          <a:ext cx="2687466" cy="276605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Proposed:</a:t>
          </a:r>
        </a:p>
      </dsp:txBody>
      <dsp:txXfrm>
        <a:off x="131191" y="3035616"/>
        <a:ext cx="2425084" cy="2503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6EF13-5052-114F-B8BD-4C828F5BE8C6}">
      <dsp:nvSpPr>
        <dsp:cNvPr id="0" name=""/>
        <dsp:cNvSpPr/>
      </dsp:nvSpPr>
      <dsp:spPr>
        <a:xfrm>
          <a:off x="4253" y="37783"/>
          <a:ext cx="255768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</a:t>
          </a:r>
        </a:p>
      </dsp:txBody>
      <dsp:txXfrm>
        <a:off x="4253" y="37783"/>
        <a:ext cx="2557681" cy="547200"/>
      </dsp:txXfrm>
    </dsp:sp>
    <dsp:sp modelId="{067A5E6A-2B34-D942-BE9C-B466FE02E6B2}">
      <dsp:nvSpPr>
        <dsp:cNvPr id="0" name=""/>
        <dsp:cNvSpPr/>
      </dsp:nvSpPr>
      <dsp:spPr>
        <a:xfrm>
          <a:off x="4253" y="584983"/>
          <a:ext cx="2557681" cy="3442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Gong 2014 – Vector quantization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Chen 2015 – </a:t>
          </a:r>
          <a:r>
            <a:rPr lang="en-US" sz="1900" kern="1200" dirty="0" err="1"/>
            <a:t>HashedNets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Sindhwani</a:t>
          </a:r>
          <a:r>
            <a:rPr lang="en-US" sz="1900" kern="1200" dirty="0"/>
            <a:t> 2015 – Structured transforms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Srinivas 2017 – Special </a:t>
          </a:r>
          <a:r>
            <a:rPr lang="en-US" sz="1900" kern="1200" dirty="0" err="1"/>
            <a:t>regularizers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Aghasi</a:t>
          </a:r>
          <a:r>
            <a:rPr lang="en-US" sz="1900" kern="1200" dirty="0"/>
            <a:t> 2017 – Net-trim</a:t>
          </a:r>
        </a:p>
      </dsp:txBody>
      <dsp:txXfrm>
        <a:off x="4253" y="584983"/>
        <a:ext cx="2557681" cy="3442229"/>
      </dsp:txXfrm>
    </dsp:sp>
    <dsp:sp modelId="{EC08FF80-9A46-AC42-AC20-9D9D7F28DB1D}">
      <dsp:nvSpPr>
        <dsp:cNvPr id="0" name=""/>
        <dsp:cNvSpPr/>
      </dsp:nvSpPr>
      <dsp:spPr>
        <a:xfrm>
          <a:off x="2920010" y="37783"/>
          <a:ext cx="255768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ASIC Implementations</a:t>
          </a:r>
        </a:p>
      </dsp:txBody>
      <dsp:txXfrm>
        <a:off x="2920010" y="37783"/>
        <a:ext cx="2557681" cy="547200"/>
      </dsp:txXfrm>
    </dsp:sp>
    <dsp:sp modelId="{A484FFB8-5BC4-8146-85DE-9A1659871704}">
      <dsp:nvSpPr>
        <dsp:cNvPr id="0" name=""/>
        <dsp:cNvSpPr/>
      </dsp:nvSpPr>
      <dsp:spPr>
        <a:xfrm>
          <a:off x="2920010" y="584983"/>
          <a:ext cx="2557681" cy="3442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Chen 2014 – </a:t>
          </a:r>
          <a:r>
            <a:rPr lang="en-US" sz="1900" kern="1200" dirty="0" err="1"/>
            <a:t>Diannao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Han 2016 – Efficient Inference Engine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Reagen</a:t>
          </a:r>
          <a:r>
            <a:rPr lang="en-US" sz="1900" kern="1200" dirty="0"/>
            <a:t> 2016 – Minerva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Zhang 2016 – </a:t>
          </a:r>
          <a:r>
            <a:rPr lang="en-US" sz="1900" kern="1200" dirty="0" err="1"/>
            <a:t>Cambricon</a:t>
          </a:r>
          <a:r>
            <a:rPr lang="en-US" sz="1900" kern="1200" dirty="0"/>
            <a:t>-X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Chen 2017 – </a:t>
          </a:r>
          <a:r>
            <a:rPr lang="en-US" sz="1900" kern="1200" dirty="0" err="1"/>
            <a:t>Eyeriss</a:t>
          </a:r>
          <a:endParaRPr lang="en-US" sz="1900" kern="1200" dirty="0"/>
        </a:p>
      </dsp:txBody>
      <dsp:txXfrm>
        <a:off x="2920010" y="584983"/>
        <a:ext cx="2557681" cy="3442229"/>
      </dsp:txXfrm>
    </dsp:sp>
    <dsp:sp modelId="{E0C54423-6FEC-EB4D-9B00-4CAABCB6B230}">
      <dsp:nvSpPr>
        <dsp:cNvPr id="0" name=""/>
        <dsp:cNvSpPr/>
      </dsp:nvSpPr>
      <dsp:spPr>
        <a:xfrm>
          <a:off x="5835767" y="37783"/>
          <a:ext cx="255768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FPGA Implementations</a:t>
          </a:r>
        </a:p>
      </dsp:txBody>
      <dsp:txXfrm>
        <a:off x="5835767" y="37783"/>
        <a:ext cx="2557681" cy="547200"/>
      </dsp:txXfrm>
    </dsp:sp>
    <dsp:sp modelId="{EF6DBF91-8101-F24E-8F70-223D131066A8}">
      <dsp:nvSpPr>
        <dsp:cNvPr id="0" name=""/>
        <dsp:cNvSpPr/>
      </dsp:nvSpPr>
      <dsp:spPr>
        <a:xfrm>
          <a:off x="5835767" y="584983"/>
          <a:ext cx="2557681" cy="3442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Courbariaux</a:t>
          </a:r>
          <a:r>
            <a:rPr lang="en-US" sz="1900" kern="1200" dirty="0"/>
            <a:t> 2016 - Binarized nets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Albericio</a:t>
          </a:r>
          <a:r>
            <a:rPr lang="en-US" sz="1900" kern="1200" dirty="0"/>
            <a:t> 2016 – </a:t>
          </a:r>
          <a:r>
            <a:rPr lang="en-US" sz="1900" kern="1200" dirty="0" err="1"/>
            <a:t>Cnvlutin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Suda</a:t>
          </a:r>
          <a:r>
            <a:rPr lang="en-US" sz="1900" kern="1200" dirty="0"/>
            <a:t> 2016 – Open-CL based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 2018 – ALAMO</a:t>
          </a:r>
        </a:p>
      </dsp:txBody>
      <dsp:txXfrm>
        <a:off x="5835767" y="584983"/>
        <a:ext cx="2557681" cy="3442229"/>
      </dsp:txXfrm>
    </dsp:sp>
    <dsp:sp modelId="{8C69D59F-AAE0-1E4A-87E6-A52D9B84DE4D}">
      <dsp:nvSpPr>
        <dsp:cNvPr id="0" name=""/>
        <dsp:cNvSpPr/>
      </dsp:nvSpPr>
      <dsp:spPr>
        <a:xfrm>
          <a:off x="8751523" y="37783"/>
          <a:ext cx="255768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Training Focused</a:t>
          </a:r>
        </a:p>
      </dsp:txBody>
      <dsp:txXfrm>
        <a:off x="8751523" y="37783"/>
        <a:ext cx="2557681" cy="547200"/>
      </dsp:txXfrm>
    </dsp:sp>
    <dsp:sp modelId="{D736B3B3-A138-114C-9E9F-E0C05C9674D5}">
      <dsp:nvSpPr>
        <dsp:cNvPr id="0" name=""/>
        <dsp:cNvSpPr/>
      </dsp:nvSpPr>
      <dsp:spPr>
        <a:xfrm>
          <a:off x="8751523" y="584983"/>
          <a:ext cx="2557681" cy="34422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i="1" kern="1200" dirty="0" err="1"/>
            <a:t>Girones</a:t>
          </a:r>
          <a:r>
            <a:rPr lang="en-US" sz="1900" i="1" kern="1200" dirty="0"/>
            <a:t> 2005 </a:t>
          </a:r>
          <a:r>
            <a:rPr lang="en-US" sz="1900" kern="1200" dirty="0"/>
            <a:t>– Pipelined on-line BP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Gomperts</a:t>
          </a:r>
          <a:r>
            <a:rPr lang="en-US" sz="1900" kern="1200" dirty="0"/>
            <a:t> 2011 – Parametrized FPGA-based NNs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Wang 2017 – DLAU</a:t>
          </a:r>
        </a:p>
      </dsp:txBody>
      <dsp:txXfrm>
        <a:off x="8751523" y="584983"/>
        <a:ext cx="2557681" cy="3442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07B28-D3C0-8943-8F7B-3F47457E7726}">
      <dsp:nvSpPr>
        <dsp:cNvPr id="0" name=""/>
        <dsp:cNvSpPr/>
      </dsp:nvSpPr>
      <dsp:spPr>
        <a:xfrm>
          <a:off x="0" y="54078"/>
          <a:ext cx="5115491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Most networks can be significantly </a:t>
          </a:r>
          <a:r>
            <a:rPr lang="en-US" sz="2300" b="1" kern="1200" dirty="0" err="1"/>
            <a:t>sparsified</a:t>
          </a:r>
          <a:r>
            <a:rPr lang="en-US" sz="2300" b="1" kern="1200" dirty="0"/>
            <a:t>!</a:t>
          </a:r>
        </a:p>
      </dsp:txBody>
      <dsp:txXfrm>
        <a:off x="44664" y="98742"/>
        <a:ext cx="5026163" cy="825612"/>
      </dsp:txXfrm>
    </dsp:sp>
    <dsp:sp modelId="{E0F978D0-6FD1-A048-9D22-B6E8BAE99289}">
      <dsp:nvSpPr>
        <dsp:cNvPr id="0" name=""/>
        <dsp:cNvSpPr/>
      </dsp:nvSpPr>
      <dsp:spPr>
        <a:xfrm>
          <a:off x="0" y="1035258"/>
          <a:ext cx="5115491" cy="9149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Exploits redundancy in dataset</a:t>
          </a:r>
        </a:p>
      </dsp:txBody>
      <dsp:txXfrm>
        <a:off x="44664" y="1079922"/>
        <a:ext cx="5026163" cy="825612"/>
      </dsp:txXfrm>
    </dsp:sp>
    <dsp:sp modelId="{8DD52D2C-AA69-EE47-9C54-55BAA36A443D}">
      <dsp:nvSpPr>
        <dsp:cNvPr id="0" name=""/>
        <dsp:cNvSpPr/>
      </dsp:nvSpPr>
      <dsp:spPr>
        <a:xfrm>
          <a:off x="0" y="2016438"/>
          <a:ext cx="5115491" cy="9149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Later junctions need more density</a:t>
          </a:r>
        </a:p>
      </dsp:txBody>
      <dsp:txXfrm>
        <a:off x="44664" y="2061102"/>
        <a:ext cx="5026163" cy="825612"/>
      </dsp:txXfrm>
    </dsp:sp>
    <dsp:sp modelId="{B77AFCE9-B6F1-2D42-AC1B-545BEAD2DE7C}">
      <dsp:nvSpPr>
        <dsp:cNvPr id="0" name=""/>
        <dsp:cNvSpPr/>
      </dsp:nvSpPr>
      <dsp:spPr>
        <a:xfrm>
          <a:off x="0" y="2997619"/>
          <a:ext cx="5115491" cy="9149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‘Large and sparse’ networks are better than ‘small and dense’ networks</a:t>
          </a:r>
        </a:p>
      </dsp:txBody>
      <dsp:txXfrm>
        <a:off x="44664" y="3042283"/>
        <a:ext cx="5026163" cy="825612"/>
      </dsp:txXfrm>
    </dsp:sp>
    <dsp:sp modelId="{DD269419-87CA-EA44-8081-3F444A9C1EDB}">
      <dsp:nvSpPr>
        <dsp:cNvPr id="0" name=""/>
        <dsp:cNvSpPr/>
      </dsp:nvSpPr>
      <dsp:spPr>
        <a:xfrm>
          <a:off x="0" y="3978799"/>
          <a:ext cx="5115491" cy="9149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Alternative to regularization</a:t>
          </a:r>
        </a:p>
      </dsp:txBody>
      <dsp:txXfrm>
        <a:off x="44664" y="4023463"/>
        <a:ext cx="5026163" cy="8256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Hardware Architecture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74FA0-821B-9944-8014-8BB0B9F01EE1}">
      <dsp:nvSpPr>
        <dsp:cNvPr id="0" name=""/>
        <dsp:cNvSpPr/>
      </dsp:nvSpPr>
      <dsp:spPr>
        <a:xfrm>
          <a:off x="1629164" y="0"/>
          <a:ext cx="6516660" cy="6516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Random</a:t>
          </a:r>
          <a:r>
            <a:rPr lang="en-US" sz="2000" b="0" kern="1200" dirty="0"/>
            <a:t>ly</a:t>
          </a:r>
          <a:r>
            <a:rPr lang="en-US" sz="2000" kern="1200" dirty="0"/>
            <a:t> distribute connections given overall density</a:t>
          </a:r>
        </a:p>
      </dsp:txBody>
      <dsp:txXfrm>
        <a:off x="3748708" y="325832"/>
        <a:ext cx="2277572" cy="977499"/>
      </dsp:txXfrm>
    </dsp:sp>
    <dsp:sp modelId="{D1CF9CB8-C8FA-D144-BDCF-07256238BBE7}">
      <dsp:nvSpPr>
        <dsp:cNvPr id="0" name=""/>
        <dsp:cNvSpPr/>
      </dsp:nvSpPr>
      <dsp:spPr>
        <a:xfrm>
          <a:off x="2443747" y="1629164"/>
          <a:ext cx="4887495" cy="4887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Structure</a:t>
          </a:r>
          <a:r>
            <a:rPr lang="en-US" sz="2000" kern="1200" dirty="0"/>
            <a:t> the network to have constant in- and out-degree for each node</a:t>
          </a:r>
        </a:p>
      </dsp:txBody>
      <dsp:txXfrm>
        <a:off x="3748708" y="1934633"/>
        <a:ext cx="2277572" cy="916405"/>
      </dsp:txXfrm>
    </dsp:sp>
    <dsp:sp modelId="{14677264-8754-D64F-9554-82D4B302D818}">
      <dsp:nvSpPr>
        <dsp:cNvPr id="0" name=""/>
        <dsp:cNvSpPr/>
      </dsp:nvSpPr>
      <dsp:spPr>
        <a:xfrm>
          <a:off x="3258329" y="3258330"/>
          <a:ext cx="3258330" cy="32583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Fix z and structure the connections for hardware-friendly </a:t>
          </a:r>
          <a:r>
            <a:rPr lang="en-US" sz="2000" b="1" kern="1200" dirty="0"/>
            <a:t>clash-free</a:t>
          </a:r>
          <a:r>
            <a:rPr lang="en-US" sz="2000" kern="1200" dirty="0"/>
            <a:t> memory accesses</a:t>
          </a:r>
        </a:p>
      </dsp:txBody>
      <dsp:txXfrm>
        <a:off x="3735500" y="4072912"/>
        <a:ext cx="2303987" cy="16291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9B85-9A7F-4B16-9483-F4A78215D8B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3E46-CA67-4D2E-A2CE-8787F8DF332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4BBD-62A0-44BA-9916-4FEADC32188A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Introduction and Background</a:t>
          </a:r>
        </a:p>
      </dsp:txBody>
      <dsp:txXfrm>
        <a:off x="937002" y="1903"/>
        <a:ext cx="5576601" cy="811257"/>
      </dsp:txXfrm>
    </dsp:sp>
    <dsp:sp modelId="{E0A67B74-4378-624D-95E6-9AD2DEAEF78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5199F-2C04-B44E-A8E5-EFF2E11B3ECE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F35E-15E2-5D4B-8568-3F9F8B26A063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Pre-Defined Sparsity</a:t>
          </a:r>
        </a:p>
      </dsp:txBody>
      <dsp:txXfrm>
        <a:off x="937002" y="1015975"/>
        <a:ext cx="5576601" cy="811257"/>
      </dsp:txXfrm>
    </dsp:sp>
    <dsp:sp modelId="{7EDBF1FE-A852-420B-9E66-7BE8B3304C8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06DE6-0C8D-432A-B13D-343F37293024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21DDB-057C-487E-A433-0F4A4E79D08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Hardware Architecture</a:t>
          </a:r>
        </a:p>
      </dsp:txBody>
      <dsp:txXfrm>
        <a:off x="937002" y="2030048"/>
        <a:ext cx="5576601" cy="811257"/>
      </dsp:txXfrm>
    </dsp:sp>
    <dsp:sp modelId="{1F0DFD11-E81A-4296-BE93-3EE1F5D9FAC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FD1C-6919-45CA-ACCE-7993341B70A0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9838E-5955-4F81-9405-60EF31F1C40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Connection Patterns</a:t>
          </a:r>
        </a:p>
      </dsp:txBody>
      <dsp:txXfrm>
        <a:off x="937002" y="3044120"/>
        <a:ext cx="5576601" cy="811257"/>
      </dsp:txXfrm>
    </dsp:sp>
    <dsp:sp modelId="{C198D094-2E89-4088-849F-C5FEA01C612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D7B58-197E-4974-A7D9-120E9FCE4745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92141-0ADD-4D5C-91FE-8F6436EEFC3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Dataset Engineering</a:t>
          </a:r>
        </a:p>
      </dsp:txBody>
      <dsp:txXfrm>
        <a:off x="937002" y="4058192"/>
        <a:ext cx="5576601" cy="811257"/>
      </dsp:txXfrm>
    </dsp:sp>
    <dsp:sp modelId="{51354F72-7645-46F6-9D24-252448610A4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63DF3-22B4-472D-9672-2D9CCBA5738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869-1D2D-4E41-9CE1-C7A01D72A1B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>
                  <a:lumMod val="50000"/>
                  <a:lumOff val="50000"/>
                </a:schemeClr>
              </a:solidFill>
            </a:rPr>
            <a:t>Model Search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67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AE706-A450-2D4F-8280-91BD625F318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BD4F3-CA6E-FD43-8A8E-DC17497D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5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don’t just have a small network. remember large sparse is better than small dense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each vertical column has just 1 shaded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46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n+2 </a:t>
            </a:r>
            <a:r>
              <a:rPr lang="en-US" dirty="0" err="1"/>
              <a:t>etc</a:t>
            </a:r>
            <a:r>
              <a:rPr lang="en-US" dirty="0"/>
              <a:t> are input sample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8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doutnet</a:t>
            </a:r>
            <a:r>
              <a:rPr lang="en-US" dirty="0"/>
              <a:t> means total out-degree, </a:t>
            </a:r>
            <a:r>
              <a:rPr lang="en-US" dirty="0" err="1"/>
              <a:t>znet</a:t>
            </a:r>
            <a:r>
              <a:rPr lang="en-US" dirty="0"/>
              <a:t> is z for all junctions, and for CIFAR-100, </a:t>
            </a:r>
            <a:r>
              <a:rPr lang="en-US" dirty="0" err="1"/>
              <a:t>Nnet</a:t>
            </a:r>
            <a:r>
              <a:rPr lang="en-US" dirty="0"/>
              <a:t> is only for MLP portion after CNN</a:t>
            </a:r>
          </a:p>
          <a:p>
            <a:r>
              <a:rPr lang="en-US" dirty="0" err="1"/>
              <a:t>reuters</a:t>
            </a:r>
            <a:r>
              <a:rPr lang="en-US" dirty="0"/>
              <a:t> keeps same #cycles for all cases, </a:t>
            </a:r>
            <a:r>
              <a:rPr lang="en-US" dirty="0" err="1"/>
              <a:t>timit</a:t>
            </a:r>
            <a:r>
              <a:rPr lang="en-US" dirty="0"/>
              <a:t> keeps same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6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84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#windows = din (forward) or </a:t>
            </a:r>
            <a:r>
              <a:rPr lang="en-US" dirty="0" err="1"/>
              <a:t>dout</a:t>
            </a:r>
            <a:r>
              <a:rPr lang="en-US" dirty="0"/>
              <a:t> (backward)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4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3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image is Wisconsin breast cancer dataset with &lt;600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0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8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75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8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been inspired by </a:t>
            </a:r>
            <a:r>
              <a:rPr lang="en-US" dirty="0" err="1"/>
              <a:t>Girones</a:t>
            </a:r>
            <a:r>
              <a:rPr lang="en-US" dirty="0"/>
              <a:t>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D4F3-CA6E-FD43-8A8E-DC17497DE2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2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circled points on same vertical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4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means number of layers after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441FB-A7F2-C74B-A866-B54AF7D33D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1977-A6C5-C648-BAFC-A767A5A7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01AD2-2B93-494D-81E5-628C3B9FD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00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EEA0-3798-5844-9CF5-598CB03C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77003-3F0A-1B45-A745-2018C7A45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E65C-0737-5C45-BC40-C023CE0B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46E8-CEFD-224B-80AF-D4829A1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ED34-CAD6-DD48-B443-2F72A579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3DDC9-A6E3-F346-9660-E8575DDE3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3B320-FEBB-5244-98CA-91231D660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214C-F3EC-7C49-BE47-5289308F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B9DB-2208-434B-B1A9-4E8C5C1F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225F-5B29-0A4F-9979-11C6C0F4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5C7-5409-2644-A0DA-53906A85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0FD8-7308-494E-A2CC-7D342E3C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3DAAD-FEF9-0546-B69B-71749FEE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C34F-0C70-5348-83C4-4B85F0DC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F7B2-91C2-C349-B2DA-6BFDB961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4F44-A397-D746-A672-EDDD424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DC45-299D-F548-802C-EF895A6FD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20086-597E-3942-974C-BEA67AD4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FE80-E56A-944B-8F56-A2AA9E13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641BB-8AA5-5C4F-8D56-B706C927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23BE-EE27-1B49-BABB-979B10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CBA1-C8BB-C04D-99BB-209F0FABC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13CE0-8EAF-094E-94E3-35DE79B7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27FA2-DC42-0743-B516-57058C3B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3472E-5F73-C84E-A49C-17E8EB9B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EEB98-4154-B54F-9501-6632B467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479A-FBAD-E642-BC2F-C5DE27AB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A1D03-5E2F-CC4D-BE84-F9FA8F907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732-804C-9D46-8566-9999CBFE9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44219-639D-C34D-B21B-1B5688841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62DC-B008-7D49-A6A4-A761D56AB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AF2CC-E99A-1F42-8D77-8F199FD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C5936-B66E-3744-B9D7-E88CA482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D73A9-2503-7045-90E9-7BD0AE28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85DD-5FBA-7D4E-9828-750A49C9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917E6-FBB3-A34A-AAC9-889919B6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1D07-F6BA-3B47-91A3-E1AD2366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26081-10D2-8F46-A100-070A2537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6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329FD-0E52-5A45-ABC2-29872E71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D07E2-9EC8-F54E-BC29-EE0273C6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6B1-E4ED-EB4D-BB98-7CAB3724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A898-5B0F-AA47-BDC5-BC5157DC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468F-2E2B-844A-9380-668359DD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03B3-3550-A44C-A28D-60D4945B7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1055A-8BF7-A341-A303-A7520C03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8F9A6-9DA6-F346-8F57-E1F0BEBC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1D20D-EC78-B145-AD14-837C47EB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7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F3DC-8C53-D342-9A05-F945223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3625-A640-194B-91C7-FC80F4C74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E2E7-7DDF-B444-BDCA-DE3F08625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CAB4-1380-534B-9B38-4C15E9D2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D311-1C9C-E547-80D9-E4A7627C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C3BD2-7E42-6144-87D0-95503DD5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6DBDE-7B7A-B84B-A633-A9C25818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83E4-8983-944A-BA9C-1FB020C5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105F-E4F2-7949-A561-CF175C444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60194-4830-8343-9E12-E25EBBB4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20A8-E5D2-6D48-AF37-D9B37F9E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425A-6756-1242-9EBB-644B82B3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9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4.xml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slide" Target="slide15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454183_Hybrid_Neural_Document_Clustering_Using_Guided_Self-Organization_and_Wordnet/figures?lo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ensorflow/articles/tutorial_mnist_beginners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9852C-3F49-4840-8376-A03D9FF85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404" y="539886"/>
            <a:ext cx="431586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Exploring Complexity Reduction for Learning in 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2608A-9C2C-D344-8A77-C0C05EE97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404" y="4249708"/>
            <a:ext cx="4645250" cy="1624507"/>
          </a:xfrm>
        </p:spPr>
        <p:txBody>
          <a:bodyPr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Sourya Dey</a:t>
            </a:r>
          </a:p>
          <a:p>
            <a:pPr algn="l"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PhD Qualifying Exam</a:t>
            </a:r>
          </a:p>
          <a:p>
            <a:pPr algn="l">
              <a:spcAft>
                <a:spcPts val="600"/>
              </a:spcAft>
            </a:pPr>
            <a:r>
              <a:rPr lang="en-US" sz="2200" dirty="0">
                <a:solidFill>
                  <a:schemeClr val="bg1"/>
                </a:solidFill>
              </a:rPr>
              <a:t>April 23rd, 2019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EA9A35-4191-004F-B1DE-A8EF2DB3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938" y="6444387"/>
            <a:ext cx="1830567" cy="395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4F82C9-26CF-F540-A9BD-175E713B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95" y="1892409"/>
            <a:ext cx="2639467" cy="1890429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B5C5ED68-2835-024D-99EA-71DC6F077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337865" y="386737"/>
            <a:ext cx="6084526" cy="60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E715-31A9-B641-97B9-A1A737DF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(BP)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4315-C64A-7049-9349-7EBEA22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A26C1-0DFC-AE41-9DDD-1BBE1605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7830-CFAA-8F45-B2E2-396BE1A2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EAF01-5E00-7344-A37C-6E1E99F5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253387"/>
            <a:ext cx="4330700" cy="287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FEC05-FD56-3340-822E-6EAE781A0998}"/>
              </a:ext>
            </a:extLst>
          </p:cNvPr>
          <p:cNvSpPr txBox="1"/>
          <p:nvPr/>
        </p:nvSpPr>
        <p:spPr>
          <a:xfrm>
            <a:off x="1240544" y="2679306"/>
            <a:ext cx="215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Cross-entropy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B4894-1ED3-9D4A-A0B8-72E67B70652D}"/>
              </a:ext>
            </a:extLst>
          </p:cNvPr>
          <p:cNvSpPr txBox="1"/>
          <p:nvPr/>
        </p:nvSpPr>
        <p:spPr>
          <a:xfrm>
            <a:off x="1095454" y="3867979"/>
            <a:ext cx="222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Delta (output layer)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3BFDF-ACC1-4742-A4D5-8227B2D9B53B}"/>
              </a:ext>
            </a:extLst>
          </p:cNvPr>
          <p:cNvSpPr txBox="1"/>
          <p:nvPr/>
        </p:nvSpPr>
        <p:spPr>
          <a:xfrm>
            <a:off x="726059" y="4629148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Delta (intermediate layers)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387E4-0600-A84F-B097-0B8B16C52E78}"/>
              </a:ext>
            </a:extLst>
          </p:cNvPr>
          <p:cNvSpPr txBox="1"/>
          <p:nvPr/>
        </p:nvSpPr>
        <p:spPr>
          <a:xfrm>
            <a:off x="8261350" y="1477111"/>
            <a:ext cx="370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 labels</a:t>
            </a:r>
          </a:p>
          <a:p>
            <a:r>
              <a:rPr lang="en-US" sz="2000" dirty="0"/>
              <a:t>Typically one-hot for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5754F-05CE-EF46-BB88-2132DE031A0C}"/>
              </a:ext>
            </a:extLst>
          </p:cNvPr>
          <p:cNvSpPr txBox="1"/>
          <p:nvPr/>
        </p:nvSpPr>
        <p:spPr>
          <a:xfrm>
            <a:off x="8153400" y="5508098"/>
            <a:ext cx="325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Hadamard product</a:t>
            </a:r>
          </a:p>
          <a:p>
            <a:r>
              <a:rPr lang="en-US" sz="2000" dirty="0"/>
              <a:t>(element-wise multiplication)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BF167C-455C-9448-BC7E-C5F83F99886D}"/>
              </a:ext>
            </a:extLst>
          </p:cNvPr>
          <p:cNvCxnSpPr>
            <a:cxnSpLocks/>
          </p:cNvCxnSpPr>
          <p:nvPr/>
        </p:nvCxnSpPr>
        <p:spPr>
          <a:xfrm>
            <a:off x="7626096" y="5029258"/>
            <a:ext cx="527304" cy="5485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D8C8E8-AD70-2840-B1CD-E5985A50D55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73368" y="1831054"/>
            <a:ext cx="1887982" cy="8482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134730-A443-F24F-936E-1D79D42C7944}"/>
              </a:ext>
            </a:extLst>
          </p:cNvPr>
          <p:cNvGrpSpPr/>
          <p:nvPr/>
        </p:nvGrpSpPr>
        <p:grpSpPr>
          <a:xfrm>
            <a:off x="10075443" y="2150617"/>
            <a:ext cx="1113233" cy="2292731"/>
            <a:chOff x="10075443" y="2150617"/>
            <a:chExt cx="1113233" cy="2292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7405BE-DC02-2949-9FF6-CE800073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5443" y="2150617"/>
              <a:ext cx="1113233" cy="22927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7991D2-CCEA-3D4D-A805-E1216B346016}"/>
                </a:ext>
              </a:extLst>
            </p:cNvPr>
            <p:cNvSpPr/>
            <p:nvPr/>
          </p:nvSpPr>
          <p:spPr>
            <a:xfrm>
              <a:off x="10206484" y="3079416"/>
              <a:ext cx="366268" cy="217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62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895A-C511-6C49-AD43-4A83A116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(UP)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ADCC-B2B0-1041-BBAB-FDCD60BE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61FF-D49F-C243-A303-249670AF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AAEF1-9889-B94A-BFD4-887098F2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A14A9-F3AF-BF41-BA64-FAE0768E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218182"/>
            <a:ext cx="628650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05806-0E6B-B14C-9ABD-EA40D146B8AF}"/>
              </a:ext>
            </a:extLst>
          </p:cNvPr>
          <p:cNvSpPr txBox="1"/>
          <p:nvPr/>
        </p:nvSpPr>
        <p:spPr>
          <a:xfrm>
            <a:off x="808446" y="3484977"/>
            <a:ext cx="189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Learning Rate Hyperparameter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93663-203A-FD4F-85E9-812F3221D6B2}"/>
              </a:ext>
            </a:extLst>
          </p:cNvPr>
          <p:cNvSpPr txBox="1"/>
          <p:nvPr/>
        </p:nvSpPr>
        <p:spPr>
          <a:xfrm>
            <a:off x="1237496" y="5354006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Batch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761E7-837F-8144-B10B-79F1AF13218B}"/>
              </a:ext>
            </a:extLst>
          </p:cNvPr>
          <p:cNvSpPr txBox="1"/>
          <p:nvPr/>
        </p:nvSpPr>
        <p:spPr>
          <a:xfrm>
            <a:off x="9487734" y="1775752"/>
            <a:ext cx="270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Training sample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3CAA7-39C4-B84E-A07F-0AD437CF2FEB}"/>
              </a:ext>
            </a:extLst>
          </p:cNvPr>
          <p:cNvSpPr txBox="1"/>
          <p:nvPr/>
        </p:nvSpPr>
        <p:spPr>
          <a:xfrm>
            <a:off x="8610600" y="3823464"/>
            <a:ext cx="321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Gradient of cost </a:t>
            </a:r>
            <a:r>
              <a:rPr lang="en-US" sz="2000" dirty="0" err="1"/>
              <a:t>w.r.t</a:t>
            </a:r>
            <a:r>
              <a:rPr lang="en-US" sz="2000" dirty="0"/>
              <a:t> 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75095-248D-8E4B-9A2D-547945BBE7DD}"/>
              </a:ext>
            </a:extLst>
          </p:cNvPr>
          <p:cNvSpPr txBox="1"/>
          <p:nvPr/>
        </p:nvSpPr>
        <p:spPr>
          <a:xfrm>
            <a:off x="8535809" y="5671121"/>
            <a:ext cx="3053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Gradient of cost </a:t>
            </a:r>
            <a:r>
              <a:rPr lang="en-US" sz="2000" dirty="0" err="1"/>
              <a:t>w.r.t</a:t>
            </a:r>
            <a:r>
              <a:rPr lang="en-US" sz="2000" dirty="0"/>
              <a:t> biases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445303-6A32-A84D-AE63-A37FB36EE71F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704265" y="3838920"/>
            <a:ext cx="2654124" cy="3846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B982DA-C6C0-054B-B0BE-45A2D0F39A4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451226" y="4851447"/>
            <a:ext cx="2788288" cy="702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7B879E-2BA2-3444-BC8E-FF9379384CD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123176" y="4782312"/>
            <a:ext cx="1412633" cy="108886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9A9BB8B-1E4A-1B41-A7E6-C7765CD725FE}"/>
              </a:ext>
            </a:extLst>
          </p:cNvPr>
          <p:cNvSpPr/>
          <p:nvPr/>
        </p:nvSpPr>
        <p:spPr>
          <a:xfrm rot="5400000">
            <a:off x="7774562" y="2696298"/>
            <a:ext cx="232761" cy="1271444"/>
          </a:xfrm>
          <a:prstGeom prst="rightBrace">
            <a:avLst>
              <a:gd name="adj1" fmla="val 31904"/>
              <a:gd name="adj2" fmla="val 50000"/>
            </a:avLst>
          </a:prstGeom>
          <a:ln w="1905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DBF65F-7E48-2C44-9D4D-87421E7C4FB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890942" y="3484977"/>
            <a:ext cx="719658" cy="5385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5AE9E5-49D3-BA41-AF5C-5EE672533E0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9026537" y="1975807"/>
            <a:ext cx="461197" cy="50058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7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F03D-EB8E-F345-A3C4-90D2C17D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Complexity Conundrum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4A3A-6C53-9348-A1B4-681E2C78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60231" cy="4351338"/>
          </a:xfrm>
        </p:spPr>
        <p:txBody>
          <a:bodyPr/>
          <a:lstStyle/>
          <a:p>
            <a:pPr marL="346075" indent="-334963">
              <a:buFont typeface="Wingdings" pitchFamily="2" charset="2"/>
              <a:buChar char="Ø"/>
            </a:pPr>
            <a:r>
              <a:rPr lang="en-US" dirty="0"/>
              <a:t>Storage Complexity - Dominated by weights</a:t>
            </a:r>
          </a:p>
          <a:p>
            <a:pPr marL="346075" indent="-334963"/>
            <a:endParaRPr lang="en-US" dirty="0"/>
          </a:p>
          <a:p>
            <a:pPr marL="11112" indent="0">
              <a:buNone/>
            </a:pPr>
            <a:endParaRPr lang="en-US" dirty="0"/>
          </a:p>
          <a:p>
            <a:pPr marL="346075" indent="-334963">
              <a:buFont typeface="Wingdings" pitchFamily="2" charset="2"/>
              <a:buChar char="Ø"/>
            </a:pPr>
            <a:r>
              <a:rPr lang="en-US" dirty="0"/>
              <a:t>Computational Complexity - Also dominated by weights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F1166D-3352-D540-B12D-8E0974E1A62E}"/>
              </a:ext>
            </a:extLst>
          </p:cNvPr>
          <p:cNvGrpSpPr/>
          <p:nvPr/>
        </p:nvGrpSpPr>
        <p:grpSpPr>
          <a:xfrm>
            <a:off x="6437252" y="3157348"/>
            <a:ext cx="5310308" cy="3149600"/>
            <a:chOff x="2874842" y="3343275"/>
            <a:chExt cx="5310308" cy="3149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00B402-A718-1549-9BA4-582F5F4D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6850" y="3343275"/>
              <a:ext cx="4178300" cy="314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77A078-1459-F947-AD3D-96095D8474E4}"/>
                </a:ext>
              </a:extLst>
            </p:cNvPr>
            <p:cNvSpPr txBox="1"/>
            <p:nvPr/>
          </p:nvSpPr>
          <p:spPr>
            <a:xfrm>
              <a:off x="2894880" y="3343275"/>
              <a:ext cx="562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3C627C-8019-144A-A440-D514336C415D}"/>
                </a:ext>
              </a:extLst>
            </p:cNvPr>
            <p:cNvSpPr txBox="1"/>
            <p:nvPr/>
          </p:nvSpPr>
          <p:spPr>
            <a:xfrm>
              <a:off x="2894880" y="4760119"/>
              <a:ext cx="61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8B806-06D5-6645-A636-09EE65086560}"/>
                </a:ext>
              </a:extLst>
            </p:cNvPr>
            <p:cNvSpPr txBox="1"/>
            <p:nvPr/>
          </p:nvSpPr>
          <p:spPr>
            <a:xfrm>
              <a:off x="2874842" y="5908100"/>
              <a:ext cx="6591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UP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B67AF-0B19-074A-AD9B-8F6908503445}"/>
              </a:ext>
            </a:extLst>
          </p:cNvPr>
          <p:cNvSpPr/>
          <p:nvPr/>
        </p:nvSpPr>
        <p:spPr>
          <a:xfrm>
            <a:off x="5393487" y="1776840"/>
            <a:ext cx="6581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4674C1"/>
                </a:solidFill>
              </a:rPr>
              <a:t>A typical fully connected MLP for classifying MNIST handwritten digits has ~10</a:t>
            </a:r>
            <a:r>
              <a:rPr lang="en-US" sz="2800" i="1" baseline="30000" dirty="0">
                <a:solidFill>
                  <a:srgbClr val="4674C1"/>
                </a:solidFill>
              </a:rPr>
              <a:t>5</a:t>
            </a:r>
            <a:r>
              <a:rPr lang="en-US" sz="2800" i="1" dirty="0">
                <a:solidFill>
                  <a:srgbClr val="4674C1"/>
                </a:solidFill>
              </a:rPr>
              <a:t> weights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D486-010B-364D-85D6-608BADA7DC07}"/>
              </a:ext>
            </a:extLst>
          </p:cNvPr>
          <p:cNvSpPr txBox="1"/>
          <p:nvPr/>
        </p:nvSpPr>
        <p:spPr>
          <a:xfrm>
            <a:off x="1777021" y="5334553"/>
            <a:ext cx="3721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4674C1"/>
                </a:solidFill>
              </a:rPr>
              <a:t>All the weights are used in all 3 operations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4141C8-5B78-7841-98D9-CF2A47AB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E2C092E-A5AC-1148-891F-C6475692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D209B1-7B30-5D41-BE70-5B7C1DC5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2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15F1-B5B6-AF42-981E-DD2B86F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methods to reduce Complexity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5129E-DBCC-404C-8694-42BFDC71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7D75D-995D-0447-B18E-2430F98A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9E792-E59C-FC42-A0FB-A0EFEEFC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CA4056F-26A8-D34E-A47C-826A6F0E7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46947"/>
              </p:ext>
            </p:extLst>
          </p:nvPr>
        </p:nvGraphicFramePr>
        <p:xfrm>
          <a:off x="439270" y="1566830"/>
          <a:ext cx="11313459" cy="4064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BAC52C-8A5A-D54C-99CA-BF1343BBA989}"/>
              </a:ext>
            </a:extLst>
          </p:cNvPr>
          <p:cNvSpPr txBox="1"/>
          <p:nvPr/>
        </p:nvSpPr>
        <p:spPr>
          <a:xfrm>
            <a:off x="2568388" y="5779056"/>
            <a:ext cx="4661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reduce parameters during inference, but training complexity remains intensive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8566E-D3A2-BC4A-BBCA-916FA420AC19}"/>
              </a:ext>
            </a:extLst>
          </p:cNvPr>
          <p:cNvSpPr txBox="1"/>
          <p:nvPr/>
        </p:nvSpPr>
        <p:spPr>
          <a:xfrm>
            <a:off x="9054353" y="5800869"/>
            <a:ext cx="28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focus on training, but do not delete parameters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CAAC93F-9EDE-1246-BE27-6BD9ED93B04F}"/>
              </a:ext>
            </a:extLst>
          </p:cNvPr>
          <p:cNvSpPr/>
          <p:nvPr/>
        </p:nvSpPr>
        <p:spPr>
          <a:xfrm rot="5400000">
            <a:off x="4504479" y="1548690"/>
            <a:ext cx="278474" cy="8408895"/>
          </a:xfrm>
          <a:prstGeom prst="rightBrace">
            <a:avLst>
              <a:gd name="adj1" fmla="val 31904"/>
              <a:gd name="adj2" fmla="val 50000"/>
            </a:avLst>
          </a:prstGeom>
          <a:ln w="1905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C589D37-930A-6147-928D-7140A2D763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321112"/>
                  </p:ext>
                </p:extLst>
              </p:nvPr>
            </p:nvGraphicFramePr>
            <p:xfrm>
              <a:off x="7277100" y="5864225"/>
              <a:ext cx="1524000" cy="857250"/>
            </p:xfrm>
            <a:graphic>
              <a:graphicData uri="http://schemas.microsoft.com/office/powerpoint/2016/slidezoom">
                <pslz:sldZm>
                  <pslz:sldZmObj sldId="261" cId="789018893">
                    <pslz:zmPr id="{80E550E3-26E4-1946-9E84-69C6D00F01D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C589D37-930A-6147-928D-7140A2D76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7100" y="5864225"/>
                <a:ext cx="152400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52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9465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9535A686-1933-904A-8601-3914D1A51344}"/>
              </a:ext>
            </a:extLst>
          </p:cNvPr>
          <p:cNvSpPr/>
          <p:nvPr/>
        </p:nvSpPr>
        <p:spPr>
          <a:xfrm>
            <a:off x="9120146" y="1661822"/>
            <a:ext cx="381663" cy="3530379"/>
          </a:xfrm>
          <a:prstGeom prst="rightBrace">
            <a:avLst>
              <a:gd name="adj1" fmla="val 2916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DA494B-4C43-094A-BC5A-7508A9407BCA}"/>
              </a:ext>
            </a:extLst>
          </p:cNvPr>
          <p:cNvSpPr/>
          <p:nvPr/>
        </p:nvSpPr>
        <p:spPr>
          <a:xfrm>
            <a:off x="9831004" y="2965836"/>
            <a:ext cx="1590260" cy="1033670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Achieved Research Contributions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3B8DF-3B60-3241-A1F5-1731C488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FF854-0624-0A45-81B9-A30FE740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6CD5A-EF3B-C64D-B42D-EC1B2A86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5BF8B-BFF0-AE46-BB48-7B9BBA88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8" y="643467"/>
            <a:ext cx="4387073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Our Work:</a:t>
            </a:r>
            <a:b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Pre-defined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01F8-4586-8343-AFC2-006B5C9F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9" y="2798911"/>
            <a:ext cx="43870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Pre-define a sparse connection pattern prior to training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Use this sparse network for both training and inference</a:t>
            </a:r>
          </a:p>
          <a:p>
            <a:pPr marL="0" indent="0">
              <a:buNone/>
            </a:pPr>
            <a:endParaRPr lang="en-US" sz="24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Reduced training and inference 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40915-DCE5-DE40-9FFB-58FEDD3B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03" y="213117"/>
            <a:ext cx="6250769" cy="5328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52309-4484-AE46-A8A3-1FE2461121A3}"/>
              </a:ext>
            </a:extLst>
          </p:cNvPr>
          <p:cNvSpPr txBox="1"/>
          <p:nvPr/>
        </p:nvSpPr>
        <p:spPr>
          <a:xfrm>
            <a:off x="4689246" y="5595985"/>
            <a:ext cx="1198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Junction Densities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8ACA5-D7E0-3948-981D-B308B5C720BC}"/>
              </a:ext>
            </a:extLst>
          </p:cNvPr>
          <p:cNvSpPr txBox="1"/>
          <p:nvPr/>
        </p:nvSpPr>
        <p:spPr>
          <a:xfrm>
            <a:off x="6708856" y="5925275"/>
            <a:ext cx="207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Overall Density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37886B-E96F-134B-B4DA-34CBA5D5CB6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288715" y="4544285"/>
            <a:ext cx="696448" cy="10517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11A0AF-5389-7649-81F5-FE547C5B0C1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288715" y="4516576"/>
            <a:ext cx="3384230" cy="107940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2CB900-ECF8-B74D-8440-398BA756A364}"/>
              </a:ext>
            </a:extLst>
          </p:cNvPr>
          <p:cNvCxnSpPr>
            <a:cxnSpLocks/>
          </p:cNvCxnSpPr>
          <p:nvPr/>
        </p:nvCxnSpPr>
        <p:spPr>
          <a:xfrm>
            <a:off x="7148942" y="5453182"/>
            <a:ext cx="38619" cy="5272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82634E-22D9-F345-87B5-E8B04BB85358}"/>
              </a:ext>
            </a:extLst>
          </p:cNvPr>
          <p:cNvSpPr txBox="1"/>
          <p:nvPr/>
        </p:nvSpPr>
        <p:spPr>
          <a:xfrm>
            <a:off x="9357480" y="565755"/>
            <a:ext cx="28760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Structured Constraints: </a:t>
            </a:r>
            <a:r>
              <a:rPr lang="en-US" sz="2400" dirty="0"/>
              <a:t>Fixed in-, out-degrees for every node</a:t>
            </a:r>
            <a:endParaRPr lang="en-US" sz="2000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AC17DCE-CCB5-EF46-A968-928EB0B6195F}"/>
              </a:ext>
            </a:extLst>
          </p:cNvPr>
          <p:cNvSpPr/>
          <p:nvPr/>
        </p:nvSpPr>
        <p:spPr>
          <a:xfrm>
            <a:off x="9004513" y="697118"/>
            <a:ext cx="304800" cy="789709"/>
          </a:xfrm>
          <a:prstGeom prst="rightBrace">
            <a:avLst>
              <a:gd name="adj1" fmla="val 27083"/>
              <a:gd name="adj2" fmla="val 50000"/>
            </a:avLst>
          </a:prstGeom>
          <a:ln w="1905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A6D0F-A172-3E48-84C9-C25A6C60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Sourya Dey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7C889-977C-4C44-BA1B-31F97588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A1780-A3C9-9344-BC4F-CEB2D351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1" grpId="1"/>
      <p:bldP spid="21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6D69-128F-8C46-B78B-EE880915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pre-defined sparsity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1458DD-92B7-3E4A-9D3C-94C625F65A51}"/>
              </a:ext>
            </a:extLst>
          </p:cNvPr>
          <p:cNvGrpSpPr/>
          <p:nvPr/>
        </p:nvGrpSpPr>
        <p:grpSpPr>
          <a:xfrm>
            <a:off x="0" y="1443789"/>
            <a:ext cx="12191999" cy="4139229"/>
            <a:chOff x="0" y="209990"/>
            <a:chExt cx="12192000" cy="64380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BA4011-304C-DA45-9F10-A66F3AFB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9A16BD-62AA-CD43-A7E0-F639749A6DB4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3A429F-F438-BD4B-81B1-41F5ADCEF8C9}"/>
              </a:ext>
            </a:extLst>
          </p:cNvPr>
          <p:cNvSpPr txBox="1"/>
          <p:nvPr/>
        </p:nvSpPr>
        <p:spPr>
          <a:xfrm>
            <a:off x="793467" y="5784446"/>
            <a:ext cx="1060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4674C1"/>
                </a:solidFill>
              </a:rPr>
              <a:t>In a FC network, most weights are very small in magnitude after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5DFC0-335F-A343-972E-D4971125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" y="2524877"/>
            <a:ext cx="2063087" cy="1711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0FA3DE-D24E-4D46-94AA-8B01B5B7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11" y="2520950"/>
            <a:ext cx="2082433" cy="1711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5350F6-3BBE-6745-8FC7-114DECC64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14" y="2520950"/>
            <a:ext cx="2097098" cy="1711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BDED5-95DB-274E-A532-D2DB6965B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831" y="2517024"/>
            <a:ext cx="2082433" cy="1711425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A204680-E6B0-6543-92C9-0C2A6EE3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062FD2-E55F-6F47-8454-B1D79D28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E8EDD09-DD33-9149-9FED-5E59A01E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4C26-BC88-6041-8EF6-ADF8D603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pre-defined sparsity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37B9F-B633-544A-A27C-14865F68D6D8}"/>
              </a:ext>
            </a:extLst>
          </p:cNvPr>
          <p:cNvSpPr txBox="1"/>
          <p:nvPr/>
        </p:nvSpPr>
        <p:spPr>
          <a:xfrm>
            <a:off x="6911222" y="2743367"/>
            <a:ext cx="4442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4674C1"/>
                </a:solidFill>
              </a:rPr>
              <a:t>Starting with an MLP with only 20% of parameters compared to fully connected : Classification accuracy reduction on test data is &lt;1%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A1B70-AE06-CA42-B6AE-29673159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2082"/>
            <a:ext cx="5020845" cy="482001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B85304A-983B-8140-A563-635427A106C0}"/>
              </a:ext>
            </a:extLst>
          </p:cNvPr>
          <p:cNvSpPr/>
          <p:nvPr/>
        </p:nvSpPr>
        <p:spPr>
          <a:xfrm>
            <a:off x="5484232" y="1654591"/>
            <a:ext cx="381590" cy="404170"/>
          </a:xfrm>
          <a:prstGeom prst="ellipse">
            <a:avLst/>
          </a:prstGeom>
          <a:noFill/>
          <a:ln w="3175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D12079-9F17-C844-8D70-7598E3F5E0D9}"/>
              </a:ext>
            </a:extLst>
          </p:cNvPr>
          <p:cNvSpPr/>
          <p:nvPr/>
        </p:nvSpPr>
        <p:spPr>
          <a:xfrm>
            <a:off x="2027158" y="1856676"/>
            <a:ext cx="381590" cy="404170"/>
          </a:xfrm>
          <a:prstGeom prst="ellipse">
            <a:avLst/>
          </a:prstGeom>
          <a:noFill/>
          <a:ln w="3175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78EDCA0-F464-6A40-8B7A-C2BBA90E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F2B0A45-DF2A-E44D-8AC5-F5254E77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DA7EC4A-EE9A-9F41-BD47-3CB65A19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2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CA37-18FF-B44B-B991-9F426BC2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Savings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9B4A-BE73-A24C-8D4E-44780160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4E1EA-C65D-894B-A67F-36DD5990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7A1AE-6299-B849-B8C6-9136745C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700FC-F6F8-3C44-A7B7-5839F4F3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31" y="1606042"/>
            <a:ext cx="5864514" cy="3725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F3DF5-0622-3643-BDD9-4F7E3AFF9F47}"/>
              </a:ext>
            </a:extLst>
          </p:cNvPr>
          <p:cNvSpPr txBox="1"/>
          <p:nvPr/>
        </p:nvSpPr>
        <p:spPr>
          <a:xfrm>
            <a:off x="1163781" y="5715779"/>
            <a:ext cx="1007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For all 3 operations – FF, BP, UP – only use weights which are present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8CF1D-9799-854D-AF78-131C6216F296}"/>
              </a:ext>
            </a:extLst>
          </p:cNvPr>
          <p:cNvSpPr txBox="1"/>
          <p:nvPr/>
        </p:nvSpPr>
        <p:spPr>
          <a:xfrm>
            <a:off x="7189633" y="1937206"/>
            <a:ext cx="2529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In-degree summations for each node in 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F204-6E86-7C43-B4E2-BEBBA8527C2A}"/>
              </a:ext>
            </a:extLst>
          </p:cNvPr>
          <p:cNvSpPr txBox="1"/>
          <p:nvPr/>
        </p:nvSpPr>
        <p:spPr>
          <a:xfrm>
            <a:off x="7189633" y="3549224"/>
            <a:ext cx="271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Out-degree summations for each node in BP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A6153-6E95-3841-963C-5CB9621D98B3}"/>
              </a:ext>
            </a:extLst>
          </p:cNvPr>
          <p:cNvSpPr txBox="1"/>
          <p:nvPr/>
        </p:nvSpPr>
        <p:spPr>
          <a:xfrm>
            <a:off x="6471037" y="4761375"/>
            <a:ext cx="352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Only node pairs (</a:t>
            </a:r>
            <a:r>
              <a:rPr lang="en-US" sz="2000" dirty="0" err="1"/>
              <a:t>j,k</a:t>
            </a:r>
            <a:r>
              <a:rPr lang="en-US" sz="2000" dirty="0"/>
              <a:t>) which have weight connecting them in UP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82F3AE3-9458-4240-8FEF-B9E10F1E0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409218"/>
                  </p:ext>
                </p:extLst>
              </p:nvPr>
            </p:nvGraphicFramePr>
            <p:xfrm>
              <a:off x="10224261" y="1606042"/>
              <a:ext cx="1622215" cy="912496"/>
            </p:xfrm>
            <a:graphic>
              <a:graphicData uri="http://schemas.microsoft.com/office/powerpoint/2016/slidezoom">
                <pslz:sldZm>
                  <pslz:sldZmObj sldId="296" cId="2661002936">
                    <pslz:zmPr id="{BB62E3A3-19D4-404C-B193-679D424E292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2215" cy="9124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82F3AE3-9458-4240-8FEF-B9E10F1E07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4261" y="1606042"/>
                <a:ext cx="1622215" cy="9124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4280BCD6-C04A-4E46-B0B8-A4F0E6097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888479"/>
                  </p:ext>
                </p:extLst>
              </p:nvPr>
            </p:nvGraphicFramePr>
            <p:xfrm>
              <a:off x="10224261" y="2722907"/>
              <a:ext cx="1524000" cy="857250"/>
            </p:xfrm>
            <a:graphic>
              <a:graphicData uri="http://schemas.microsoft.com/office/powerpoint/2016/slidezoom">
                <pslz:sldZm>
                  <pslz:sldZmObj sldId="262" cId="96271774">
                    <pslz:zmPr id="{998F3867-77E5-EE41-95C2-7311F5CEA19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280BCD6-C04A-4E46-B0B8-A4F0E6097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4261" y="2722907"/>
                <a:ext cx="152400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9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99CC-8A11-A549-AA09-7C9CE2AF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pre-defined sparse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4BFD6-7F99-524C-BEA4-C512098D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912533"/>
            <a:ext cx="4857176" cy="2004970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1"/>
                </a:solidFill>
              </a:rPr>
              <a:t>A pre-defined sparse connection pattern is a hyperparameter to be set prior to training</a:t>
            </a:r>
          </a:p>
          <a:p>
            <a:pPr marL="0" indent="0" algn="ctr">
              <a:buNone/>
            </a:pPr>
            <a:endParaRPr lang="en-US" i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/>
                </a:solidFill>
              </a:rPr>
              <a:t>How can it be set?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0A06F-88E6-0649-8BC7-383BE851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CA534-EF09-684D-BDA6-84EC5CF0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EDBE4-C1BA-5545-9426-4AC376D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C46BE-C63B-6245-862D-739B8B65D596}"/>
              </a:ext>
            </a:extLst>
          </p:cNvPr>
          <p:cNvSpPr txBox="1"/>
          <p:nvPr/>
        </p:nvSpPr>
        <p:spPr>
          <a:xfrm>
            <a:off x="6763777" y="1974593"/>
            <a:ext cx="48571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experimented on several datasets:</a:t>
            </a:r>
          </a:p>
          <a:p>
            <a:endParaRPr lang="en-US" sz="1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MNIST handwritten digits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Reuters RCV1 corpus of newswire articles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TIMIT speech corpus (only MLP portion)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CIFAR-10 and -100 images (CNN + MLP)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Morse Code symbols (described later)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5496-55F1-B24B-88EE-13D7E29C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12080"/>
            <a:ext cx="4023007" cy="1794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4C794-EF81-E84C-9DAB-E2F49FA3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0" y="4351379"/>
            <a:ext cx="40513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40F49B-E86D-404E-9A18-3E02DD9F5595}"/>
              </a:ext>
            </a:extLst>
          </p:cNvPr>
          <p:cNvSpPr txBox="1"/>
          <p:nvPr/>
        </p:nvSpPr>
        <p:spPr>
          <a:xfrm>
            <a:off x="119397" y="5436938"/>
            <a:ext cx="3130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Pic courtesy: </a:t>
            </a:r>
            <a:r>
              <a:rPr lang="en-US" sz="1100" dirty="0">
                <a:hlinkClick r:id="rId4"/>
              </a:rPr>
              <a:t>https://www.researchgate.net/publication/3454183_Hybrid_Neural_Document_Clustering_Using_Guided_Self-Organization_and_Wordnet/figures?lo=1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632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9698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D569631-9900-1641-9F88-325D03EA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96D785F3-C97D-414A-8016-B0E7FD69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B91EFF1-A6A9-EF4C-9A88-B82D9C47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A6E7C4D-3473-5640-9940-A7349CEDA77D}"/>
              </a:ext>
            </a:extLst>
          </p:cNvPr>
          <p:cNvSpPr/>
          <p:nvPr/>
        </p:nvSpPr>
        <p:spPr>
          <a:xfrm>
            <a:off x="9120146" y="1661822"/>
            <a:ext cx="381663" cy="3530379"/>
          </a:xfrm>
          <a:prstGeom prst="rightBrace">
            <a:avLst>
              <a:gd name="adj1" fmla="val 2916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AF21D6-6D3F-7D4B-8EA2-42CF315852CC}"/>
              </a:ext>
            </a:extLst>
          </p:cNvPr>
          <p:cNvSpPr/>
          <p:nvPr/>
        </p:nvSpPr>
        <p:spPr>
          <a:xfrm>
            <a:off x="9831004" y="2965836"/>
            <a:ext cx="1590260" cy="1033670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Achieved Research Contributions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C1871B-73DD-554F-B4EF-D7450E020704}"/>
              </a:ext>
            </a:extLst>
          </p:cNvPr>
          <p:cNvSpPr/>
          <p:nvPr/>
        </p:nvSpPr>
        <p:spPr>
          <a:xfrm>
            <a:off x="10008191" y="5554593"/>
            <a:ext cx="1235886" cy="801757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Research</a:t>
            </a:r>
          </a:p>
        </p:txBody>
      </p:sp>
    </p:spTree>
    <p:extLst>
      <p:ext uri="{BB962C8B-B14F-4D97-AF65-F5344CB8AC3E}">
        <p14:creationId xmlns:p14="http://schemas.microsoft.com/office/powerpoint/2010/main" val="207360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48C9-063C-BE4D-97BC-1FEBB4EE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3"/>
            <a:ext cx="10515600" cy="1325563"/>
          </a:xfrm>
        </p:spPr>
        <p:txBody>
          <a:bodyPr/>
          <a:lstStyle/>
          <a:p>
            <a:r>
              <a:rPr lang="en-US" dirty="0"/>
              <a:t>Dataset Redundancy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D2-9B38-984F-910B-CD6B00DE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44" y="1439124"/>
            <a:ext cx="5393940" cy="5173019"/>
          </a:xfrm>
        </p:spPr>
        <p:txBody>
          <a:bodyPr>
            <a:noAutofit/>
          </a:bodyPr>
          <a:lstStyle/>
          <a:p>
            <a:pPr marL="295275" indent="-284163">
              <a:buFont typeface="Wingdings" pitchFamily="2" charset="2"/>
              <a:buChar char="Ø"/>
            </a:pPr>
            <a:r>
              <a:rPr lang="en-US" sz="2100" dirty="0"/>
              <a:t>MNIST: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Default: 784 features (image pixels)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Principal component analysis to reduce to 200 =&gt; Less redundancy</a:t>
            </a:r>
          </a:p>
          <a:p>
            <a:pPr marL="287338" indent="-287338">
              <a:buFont typeface="Wingdings" pitchFamily="2" charset="2"/>
              <a:buChar char="Ø"/>
            </a:pPr>
            <a:r>
              <a:rPr lang="en-US" sz="2100" dirty="0"/>
              <a:t>Reuters: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Default: Collect 2000 tokens (word snippets) as features from each article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Can be reduced to 400 =&gt; Less redundancy</a:t>
            </a:r>
          </a:p>
          <a:p>
            <a:pPr marL="287338" indent="-273050">
              <a:buFont typeface="Wingdings" pitchFamily="2" charset="2"/>
              <a:buChar char="Ø"/>
            </a:pPr>
            <a:r>
              <a:rPr lang="en-US" sz="2100" dirty="0"/>
              <a:t>TIMIT: 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Default: Collect 39 MFCCs as features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Decrease by 3x to 13 =&gt; Less redundancy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Increase by 3x to 117 =&gt; More redundancy</a:t>
            </a:r>
          </a:p>
          <a:p>
            <a:pPr marL="287338" indent="-273050">
              <a:buFont typeface="Wingdings" pitchFamily="2" charset="2"/>
              <a:buChar char="Ø"/>
            </a:pPr>
            <a:r>
              <a:rPr lang="en-US" sz="2100" dirty="0"/>
              <a:t>CIFAR: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Default: Pre-process using a deep 9-layer CNN</a:t>
            </a:r>
          </a:p>
          <a:p>
            <a:pPr lvl="1">
              <a:buFont typeface="Wingdings" pitchFamily="2" charset="2"/>
              <a:buChar char="Ø"/>
            </a:pPr>
            <a:r>
              <a:rPr lang="en-US" sz="1900" dirty="0"/>
              <a:t>Simplify to a 2-layer CNN =&gt; Less redundancy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636EC-FF59-F840-84C6-B203871D304A}"/>
              </a:ext>
            </a:extLst>
          </p:cNvPr>
          <p:cNvSpPr txBox="1"/>
          <p:nvPr/>
        </p:nvSpPr>
        <p:spPr>
          <a:xfrm>
            <a:off x="7382289" y="948394"/>
            <a:ext cx="449942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rgbClr val="4472C4"/>
                </a:solidFill>
              </a:rPr>
              <a:t>Most datasets have too many features =&gt; Can be reduced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8E74AB-3EF6-F840-B992-7881A86C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D8727A-819F-D040-ADC5-800EC7C5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3012FE-9268-5742-96C6-C3761B42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2636C-5A89-BB41-B91B-A7A5B439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923" y="2541444"/>
            <a:ext cx="5925887" cy="2335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6059EE-DDE3-EE42-B9F6-AC8F0D9DECF3}"/>
              </a:ext>
            </a:extLst>
          </p:cNvPr>
          <p:cNvSpPr txBox="1"/>
          <p:nvPr/>
        </p:nvSpPr>
        <p:spPr>
          <a:xfrm>
            <a:off x="6318001" y="5062330"/>
            <a:ext cx="5663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Pic courtesy: </a:t>
            </a:r>
            <a:r>
              <a:rPr lang="en-US" sz="1100" dirty="0">
                <a:hlinkClick r:id="rId3"/>
              </a:rPr>
              <a:t>https://tensorflow.rstudio.com/tensorflow/articles/tutorial_mnist_beginners.html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9990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E875-69E7-A948-A518-E35BCA9A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redundancy on sparsity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8B72A-871D-9A43-97DC-13A644C5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9861"/>
            <a:ext cx="2351598" cy="2243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CAFD0-0F7A-4043-B585-3A210C6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41282"/>
            <a:ext cx="2345261" cy="244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456FD-B015-FD43-9EDE-7C10B80D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907" y="1639860"/>
            <a:ext cx="2352555" cy="2243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C70F3-C0E3-C441-9BF7-F236F04C5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570" y="3941281"/>
            <a:ext cx="2335448" cy="2443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7A00C-8E3A-7C45-996F-74B9DF80B7BE}"/>
              </a:ext>
            </a:extLst>
          </p:cNvPr>
          <p:cNvSpPr txBox="1"/>
          <p:nvPr/>
        </p:nvSpPr>
        <p:spPr>
          <a:xfrm>
            <a:off x="6096000" y="2346043"/>
            <a:ext cx="267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MNIST with default 784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3E95C-4525-3748-AB09-FECE83F4C3A5}"/>
              </a:ext>
            </a:extLst>
          </p:cNvPr>
          <p:cNvSpPr txBox="1"/>
          <p:nvPr/>
        </p:nvSpPr>
        <p:spPr>
          <a:xfrm>
            <a:off x="6096000" y="4747476"/>
            <a:ext cx="2670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MNIST reduced to 200 features</a:t>
            </a:r>
          </a:p>
          <a:p>
            <a:pPr algn="ctr"/>
            <a:r>
              <a:rPr lang="en-US" sz="2800" i="1" dirty="0">
                <a:solidFill>
                  <a:schemeClr val="accent1"/>
                </a:solidFill>
              </a:rPr>
              <a:t>Wider spread</a:t>
            </a:r>
            <a:endParaRPr lang="en-US" sz="2400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75981-6678-B944-860D-90CDF2C1FBF1}"/>
              </a:ext>
            </a:extLst>
          </p:cNvPr>
          <p:cNvSpPr txBox="1"/>
          <p:nvPr/>
        </p:nvSpPr>
        <p:spPr>
          <a:xfrm>
            <a:off x="8505372" y="3464227"/>
            <a:ext cx="368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Less redundancy =&gt; Less </a:t>
            </a:r>
            <a:r>
              <a:rPr lang="en-US" sz="2800" i="1" dirty="0" err="1">
                <a:solidFill>
                  <a:schemeClr val="accent1"/>
                </a:solidFill>
              </a:rPr>
              <a:t>sparsification</a:t>
            </a:r>
            <a:r>
              <a:rPr lang="en-US" sz="2800" i="1" dirty="0">
                <a:solidFill>
                  <a:schemeClr val="accent1"/>
                </a:solidFill>
              </a:rPr>
              <a:t> possible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BB60A-CE94-4D44-9B24-F8486C60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FF3AF-8FA8-5543-968F-388F43B2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E255DB-9350-9C44-8225-D9172C12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CE0F-06C8-BE49-BD7B-F0A5D741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1" y="217715"/>
            <a:ext cx="3037113" cy="2058761"/>
          </a:xfrm>
        </p:spPr>
        <p:txBody>
          <a:bodyPr>
            <a:normAutofit/>
          </a:bodyPr>
          <a:lstStyle/>
          <a:p>
            <a:r>
              <a:rPr lang="en-US" dirty="0"/>
              <a:t>Effect of redundancy on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B11D5-4CDC-9D4A-8525-DC329D3A4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740" y="256855"/>
            <a:ext cx="6401719" cy="6138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F04E3-BA77-7E4E-BC3E-A36CC15AB748}"/>
              </a:ext>
            </a:extLst>
          </p:cNvPr>
          <p:cNvSpPr txBox="1"/>
          <p:nvPr/>
        </p:nvSpPr>
        <p:spPr>
          <a:xfrm>
            <a:off x="426358" y="3309257"/>
            <a:ext cx="436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Reducing redundancy leads to performance starting to degrade at higher densities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8E2E4-CBA3-D841-8DDF-661F630F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0C18A-E1C9-4845-837A-08459AD7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6344AC-AA5E-3E43-9B70-65C63FB5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602-E66A-E348-8E48-8851F702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junction densities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F83758-B585-6844-B786-463301D64B67}"/>
              </a:ext>
            </a:extLst>
          </p:cNvPr>
          <p:cNvGrpSpPr/>
          <p:nvPr/>
        </p:nvGrpSpPr>
        <p:grpSpPr>
          <a:xfrm>
            <a:off x="0" y="1559901"/>
            <a:ext cx="12191999" cy="4139229"/>
            <a:chOff x="0" y="209990"/>
            <a:chExt cx="12192000" cy="6438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F7AC5E-2CB0-1D46-AC23-438A73D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4AEDB4-8AA0-4840-8839-929C04974748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870496C-5EC5-6D42-860B-9F5BB77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" y="2640989"/>
            <a:ext cx="2063087" cy="1711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94BD2-0F5F-2841-8ABA-EE7FF4D16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11" y="2637062"/>
            <a:ext cx="2082433" cy="1711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275B3-F09B-BF49-8401-19251011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14" y="2637062"/>
            <a:ext cx="2097098" cy="1711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FA2F6-76CF-0C42-8B74-9A6D25FBC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831" y="2633136"/>
            <a:ext cx="2082433" cy="171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81C2-ABFD-E947-B134-215734D5DDD8}"/>
              </a:ext>
            </a:extLst>
          </p:cNvPr>
          <p:cNvSpPr txBox="1"/>
          <p:nvPr/>
        </p:nvSpPr>
        <p:spPr>
          <a:xfrm>
            <a:off x="2288422" y="5889198"/>
            <a:ext cx="839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Latter junctions (closer to the output) need to be denser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9D069-E2C0-BE46-B068-C88421F2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5247D27-3DDD-6A4B-880D-4E8B077F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55F3D96-5B1E-B047-85F7-D6B73605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4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7639-57D2-AF4C-AF22-8584C7FD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3"/>
            <a:ext cx="3516086" cy="2450646"/>
          </a:xfrm>
        </p:spPr>
        <p:txBody>
          <a:bodyPr>
            <a:normAutofit/>
          </a:bodyPr>
          <a:lstStyle/>
          <a:p>
            <a:r>
              <a:rPr lang="en-US" dirty="0"/>
              <a:t>Individual junction densities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9CEA3-B0A9-6346-9EE6-AE51F616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1" y="877706"/>
            <a:ext cx="7963969" cy="5334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C4EF1-7289-A141-BB9C-C0325BF955FD}"/>
              </a:ext>
            </a:extLst>
          </p:cNvPr>
          <p:cNvSpPr txBox="1"/>
          <p:nvPr/>
        </p:nvSpPr>
        <p:spPr>
          <a:xfrm>
            <a:off x="15420" y="2611435"/>
            <a:ext cx="38905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curve keeps 𝜌</a:t>
            </a:r>
            <a:r>
              <a:rPr lang="en-US" sz="2400" baseline="-25000" dirty="0"/>
              <a:t>2</a:t>
            </a:r>
            <a:r>
              <a:rPr lang="en-US" sz="2400" dirty="0"/>
              <a:t> fixed and varies 𝜌</a:t>
            </a:r>
            <a:r>
              <a:rPr lang="en-US" sz="2400" baseline="-25000" dirty="0"/>
              <a:t>net</a:t>
            </a:r>
            <a:r>
              <a:rPr lang="en-US" sz="2400" dirty="0"/>
              <a:t> by varying 𝜌</a:t>
            </a:r>
            <a:r>
              <a:rPr lang="en-US" sz="2400" baseline="-25000" dirty="0"/>
              <a:t>1</a:t>
            </a:r>
          </a:p>
          <a:p>
            <a:endParaRPr lang="en-US" sz="2400" dirty="0"/>
          </a:p>
          <a:p>
            <a:r>
              <a:rPr lang="en-US" sz="2800" i="1" dirty="0">
                <a:solidFill>
                  <a:schemeClr val="accent1"/>
                </a:solidFill>
              </a:rPr>
              <a:t>For the same </a:t>
            </a:r>
            <a:r>
              <a:rPr lang="en-US" sz="2800" dirty="0">
                <a:solidFill>
                  <a:schemeClr val="accent1"/>
                </a:solidFill>
              </a:rPr>
              <a:t>𝜌</a:t>
            </a:r>
            <a:r>
              <a:rPr lang="en-US" sz="2800" i="1" baseline="-25000" dirty="0">
                <a:solidFill>
                  <a:schemeClr val="accent1"/>
                </a:solidFill>
              </a:rPr>
              <a:t>net </a:t>
            </a:r>
            <a:r>
              <a:rPr lang="en-US" sz="2800" i="1" dirty="0">
                <a:solidFill>
                  <a:schemeClr val="accent1"/>
                </a:solidFill>
              </a:rPr>
              <a:t>, </a:t>
            </a:r>
            <a:r>
              <a:rPr lang="en-US" sz="2800" dirty="0">
                <a:solidFill>
                  <a:schemeClr val="accent1"/>
                </a:solidFill>
              </a:rPr>
              <a:t>𝜌</a:t>
            </a:r>
            <a:r>
              <a:rPr lang="en-US" sz="2800" i="1" baseline="-25000" dirty="0">
                <a:solidFill>
                  <a:schemeClr val="accent1"/>
                </a:solidFill>
              </a:rPr>
              <a:t>2</a:t>
            </a:r>
            <a:r>
              <a:rPr lang="en-US" sz="2800" i="1" dirty="0">
                <a:solidFill>
                  <a:schemeClr val="accent1"/>
                </a:solidFill>
              </a:rPr>
              <a:t> &gt; </a:t>
            </a:r>
            <a:r>
              <a:rPr lang="en-US" sz="2800" dirty="0">
                <a:solidFill>
                  <a:schemeClr val="accent1"/>
                </a:solidFill>
              </a:rPr>
              <a:t>𝜌</a:t>
            </a:r>
            <a:r>
              <a:rPr lang="en-US" sz="2800" i="1" baseline="-25000" dirty="0">
                <a:solidFill>
                  <a:schemeClr val="accent1"/>
                </a:solidFill>
              </a:rPr>
              <a:t>1</a:t>
            </a:r>
            <a:r>
              <a:rPr lang="en-US" sz="2800" i="1" dirty="0">
                <a:solidFill>
                  <a:schemeClr val="accent1"/>
                </a:solidFill>
              </a:rPr>
              <a:t> improves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0508E-ACD2-4C43-AFE2-6428DBBE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6BDD1-421D-2B46-8ABF-9042DFDF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AB400-F424-4C4D-B2CD-198222BB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35F1A-C7F4-F74D-BF6E-87CA3D5E1975}"/>
              </a:ext>
            </a:extLst>
          </p:cNvPr>
          <p:cNvSpPr txBox="1"/>
          <p:nvPr/>
        </p:nvSpPr>
        <p:spPr>
          <a:xfrm>
            <a:off x="15420" y="5012093"/>
            <a:ext cx="3890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Similar trends observed for deeper networks, with few exceptions</a:t>
            </a:r>
          </a:p>
        </p:txBody>
      </p:sp>
    </p:spTree>
    <p:extLst>
      <p:ext uri="{BB962C8B-B14F-4D97-AF65-F5344CB8AC3E}">
        <p14:creationId xmlns:p14="http://schemas.microsoft.com/office/powerpoint/2010/main" val="6407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C55-FD37-2C45-973D-B112414A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‘Large sparse’ vs ‘small dense’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A2CD6-2848-0B41-A71C-001695B89205}"/>
              </a:ext>
            </a:extLst>
          </p:cNvPr>
          <p:cNvSpPr txBox="1"/>
          <p:nvPr/>
        </p:nvSpPr>
        <p:spPr>
          <a:xfrm>
            <a:off x="2046513" y="2330102"/>
            <a:ext cx="8098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A sparser network with more nodes will outperform a denser network with less nodes, when both have same number of trainable parameters (</a:t>
            </a:r>
            <a:r>
              <a:rPr lang="en-US" sz="2800" i="1" dirty="0" err="1">
                <a:solidFill>
                  <a:schemeClr val="accent1"/>
                </a:solidFill>
              </a:rPr>
              <a:t>weights+biases</a:t>
            </a:r>
            <a:r>
              <a:rPr lang="en-US" sz="28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FAC6-2563-B04B-BBC7-FB98B4E33A16}"/>
              </a:ext>
            </a:extLst>
          </p:cNvPr>
          <p:cNvSpPr txBox="1"/>
          <p:nvPr/>
        </p:nvSpPr>
        <p:spPr>
          <a:xfrm>
            <a:off x="2953032" y="4513943"/>
            <a:ext cx="628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…unless density of the larger network goes lower than a critical density (problem dependent)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EEA46-D7AE-124B-AF0B-6F2C636B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B608-F5C7-4E43-B42F-E2F6D94C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6308D-EC2A-9849-A31E-BCF67387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58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E3B1-58FD-174C-9BA8-BC72C6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‘Large sparse’ vs ‘small dense’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1C96F-3376-2F4B-8A69-3EBD696C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6" y="2509231"/>
            <a:ext cx="11496908" cy="3841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C5C91-CDF0-E646-9DA4-9C9F245391A3}"/>
              </a:ext>
            </a:extLst>
          </p:cNvPr>
          <p:cNvSpPr txBox="1"/>
          <p:nvPr/>
        </p:nvSpPr>
        <p:spPr>
          <a:xfrm>
            <a:off x="941871" y="1528010"/>
            <a:ext cx="7077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Networks with same number of parameters go from bad to good as #nodes in hidden layers is increased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A395D3-59FE-C04A-9631-5E5B447180E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480570" y="2359007"/>
            <a:ext cx="182390" cy="1092296"/>
          </a:xfrm>
          <a:prstGeom prst="straightConnector1">
            <a:avLst/>
          </a:prstGeom>
          <a:ln w="25400">
            <a:solidFill>
              <a:srgbClr val="244FF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B896FA-84A7-8745-8795-F0B2742980C9}"/>
              </a:ext>
            </a:extLst>
          </p:cNvPr>
          <p:cNvSpPr txBox="1"/>
          <p:nvPr/>
        </p:nvSpPr>
        <p:spPr>
          <a:xfrm>
            <a:off x="7412162" y="6483606"/>
            <a:ext cx="2396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Below critical density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B56369-B627-B54B-81F0-B559A8821976}"/>
              </a:ext>
            </a:extLst>
          </p:cNvPr>
          <p:cNvSpPr/>
          <p:nvPr/>
        </p:nvSpPr>
        <p:spPr>
          <a:xfrm>
            <a:off x="8697951" y="5329990"/>
            <a:ext cx="211873" cy="27907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D2E68D-6278-0049-910F-27E90C74D25F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 flipH="1">
            <a:off x="8610600" y="5568194"/>
            <a:ext cx="118379" cy="9154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0751-B8B5-8A46-B9F7-A5527A1F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8DDBA-721E-C54D-886B-BEF3FA6B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67D83-4F2B-9A4B-9AC6-2AACC1FF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3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A276-F00F-0345-9AA0-67280A74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E7AE-A772-2D46-AA94-63E3ADEB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F86E4-6EC1-B142-A55D-D902649C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52A10-442F-604F-A237-B61D2FF5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A34C4-EE1A-D04F-8C67-F439B0F3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129"/>
            <a:ext cx="4876800" cy="596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49A3B-5AF6-C848-9A43-03116FE9E25F}"/>
              </a:ext>
            </a:extLst>
          </p:cNvPr>
          <p:cNvCxnSpPr>
            <a:cxnSpLocks/>
          </p:cNvCxnSpPr>
          <p:nvPr/>
        </p:nvCxnSpPr>
        <p:spPr>
          <a:xfrm>
            <a:off x="3051054" y="2561705"/>
            <a:ext cx="0" cy="12725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D32A3-8BFF-4F42-B700-2E551E02C88E}"/>
              </a:ext>
            </a:extLst>
          </p:cNvPr>
          <p:cNvCxnSpPr>
            <a:cxnSpLocks/>
          </p:cNvCxnSpPr>
          <p:nvPr/>
        </p:nvCxnSpPr>
        <p:spPr>
          <a:xfrm>
            <a:off x="1374654" y="2561705"/>
            <a:ext cx="0" cy="7010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1C89C6-A409-C149-AD12-2978321A3F9F}"/>
              </a:ext>
            </a:extLst>
          </p:cNvPr>
          <p:cNvSpPr txBox="1"/>
          <p:nvPr/>
        </p:nvSpPr>
        <p:spPr>
          <a:xfrm>
            <a:off x="268421" y="3227949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Regularized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C6344-C620-E14B-8C21-531CB19235E0}"/>
              </a:ext>
            </a:extLst>
          </p:cNvPr>
          <p:cNvSpPr txBox="1"/>
          <p:nvPr/>
        </p:nvSpPr>
        <p:spPr>
          <a:xfrm>
            <a:off x="1426890" y="3777905"/>
            <a:ext cx="3248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unregularized cost (like cross-entropy)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C296-BD01-1446-A2D6-B96A12F9FCD6}"/>
              </a:ext>
            </a:extLst>
          </p:cNvPr>
          <p:cNvSpPr txBox="1"/>
          <p:nvPr/>
        </p:nvSpPr>
        <p:spPr>
          <a:xfrm>
            <a:off x="3774112" y="4758767"/>
            <a:ext cx="2634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Regularization term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23384B-D869-4D4B-BCE6-289A4B505357}"/>
              </a:ext>
            </a:extLst>
          </p:cNvPr>
          <p:cNvCxnSpPr>
            <a:cxnSpLocks/>
          </p:cNvCxnSpPr>
          <p:nvPr/>
        </p:nvCxnSpPr>
        <p:spPr>
          <a:xfrm>
            <a:off x="4931893" y="2561705"/>
            <a:ext cx="0" cy="22555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BE714C-A61A-4649-8671-62C1FC4F4F33}"/>
              </a:ext>
            </a:extLst>
          </p:cNvPr>
          <p:cNvSpPr txBox="1"/>
          <p:nvPr/>
        </p:nvSpPr>
        <p:spPr>
          <a:xfrm>
            <a:off x="440362" y="5513982"/>
            <a:ext cx="504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Pre-defined sparse networks need smaller </a:t>
            </a:r>
            <a:r>
              <a:rPr lang="en-US" sz="2400" dirty="0" err="1"/>
              <a:t>λ</a:t>
            </a:r>
            <a:r>
              <a:rPr lang="en-US" sz="2400" dirty="0"/>
              <a:t> (as determined by validation)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BA043-E26A-764F-AAD8-77C13E355B20}"/>
              </a:ext>
            </a:extLst>
          </p:cNvPr>
          <p:cNvSpPr txBox="1"/>
          <p:nvPr/>
        </p:nvSpPr>
        <p:spPr>
          <a:xfrm>
            <a:off x="6705981" y="5060307"/>
            <a:ext cx="5583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Pre-defined sparsity reduces the overfitting problem stemming from over-parametrization in big networks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FCD11B-0E31-1840-AC89-B2D11870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555542"/>
              </p:ext>
            </p:extLst>
          </p:nvPr>
        </p:nvGraphicFramePr>
        <p:xfrm>
          <a:off x="7719060" y="2372004"/>
          <a:ext cx="355722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20">
                  <a:extLst>
                    <a:ext uri="{9D8B030D-6E8A-4147-A177-3AD203B41FA5}">
                      <a16:colId xmlns:a16="http://schemas.microsoft.com/office/drawing/2014/main" val="3478244488"/>
                    </a:ext>
                  </a:extLst>
                </a:gridCol>
                <a:gridCol w="1590204">
                  <a:extLst>
                    <a:ext uri="{9D8B030D-6E8A-4147-A177-3AD203B41FA5}">
                      <a16:colId xmlns:a16="http://schemas.microsoft.com/office/drawing/2014/main" val="3084716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Overall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λ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4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1.1 x 10</a:t>
                      </a:r>
                      <a:r>
                        <a:rPr lang="en-US" sz="2000" baseline="30000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5.5 x 10</a:t>
                      </a:r>
                      <a:r>
                        <a:rPr lang="en-US" sz="2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456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677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558DB8-6C88-CE48-9884-91D72B551215}"/>
              </a:ext>
            </a:extLst>
          </p:cNvPr>
          <p:cNvSpPr txBox="1"/>
          <p:nvPr/>
        </p:nvSpPr>
        <p:spPr>
          <a:xfrm>
            <a:off x="7339164" y="4014467"/>
            <a:ext cx="431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 for MNIST 2-junction networks</a:t>
            </a:r>
          </a:p>
        </p:txBody>
      </p:sp>
    </p:spTree>
    <p:extLst>
      <p:ext uri="{BB962C8B-B14F-4D97-AF65-F5344CB8AC3E}">
        <p14:creationId xmlns:p14="http://schemas.microsoft.com/office/powerpoint/2010/main" val="24354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BDDF4-4E58-9249-AF9F-FA8EB521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018546"/>
            <a:ext cx="3814081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pre-defined sparsity – Trends and design guidelines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867-9E9C-CC4E-A102-1BADB0DE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5659" y="6223702"/>
            <a:ext cx="3108065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rgbClr val="898989"/>
                </a:solidFill>
              </a:rPr>
              <a:t>Sourya Dey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5C63-E4A1-7342-9E92-D6CE7E45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898989"/>
                </a:solidFill>
              </a:rPr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5285E-FC7F-A645-A721-C29094BA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1F425A-6756-1242-9EBB-644B82B3751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00">
              <a:solidFill>
                <a:srgbClr val="898989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A21AD0-6102-4ABF-B7F7-87D6D385A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676898"/>
              </p:ext>
            </p:extLst>
          </p:nvPr>
        </p:nvGraphicFramePr>
        <p:xfrm>
          <a:off x="6096000" y="420244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45D786-0AFD-FF4F-A390-066EAD56FAD9}"/>
              </a:ext>
            </a:extLst>
          </p:cNvPr>
          <p:cNvSpPr txBox="1"/>
          <p:nvPr/>
        </p:nvSpPr>
        <p:spPr>
          <a:xfrm>
            <a:off x="6251284" y="5332516"/>
            <a:ext cx="4455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... these tie in with proposed research on model search</a:t>
            </a:r>
          </a:p>
        </p:txBody>
      </p:sp>
    </p:spTree>
    <p:extLst>
      <p:ext uri="{BB962C8B-B14F-4D97-AF65-F5344CB8AC3E}">
        <p14:creationId xmlns:p14="http://schemas.microsoft.com/office/powerpoint/2010/main" val="3870905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9567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9535A686-1933-904A-8601-3914D1A51344}"/>
              </a:ext>
            </a:extLst>
          </p:cNvPr>
          <p:cNvSpPr/>
          <p:nvPr/>
        </p:nvSpPr>
        <p:spPr>
          <a:xfrm>
            <a:off x="9120146" y="1661822"/>
            <a:ext cx="381663" cy="3530379"/>
          </a:xfrm>
          <a:prstGeom prst="rightBrace">
            <a:avLst>
              <a:gd name="adj1" fmla="val 2916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DA494B-4C43-094A-BC5A-7508A9407BCA}"/>
              </a:ext>
            </a:extLst>
          </p:cNvPr>
          <p:cNvSpPr/>
          <p:nvPr/>
        </p:nvSpPr>
        <p:spPr>
          <a:xfrm>
            <a:off x="9831004" y="2965836"/>
            <a:ext cx="1590260" cy="1033670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Achieved Research Contributions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01799-C5C2-DA42-9121-40CBC719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98E52-2EF0-E54C-8061-5BEC1C3A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4D12E-46BA-0A42-B23A-5C0C1665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4664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4E385-980D-FC4D-92EA-070D8D35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18F39-FF69-5E46-906C-FD68D10D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115A2-95F7-AB4C-8A07-C4A1A9FD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6156-BE91-604D-966E-75CA809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28FC-F93E-6A45-8304-1A789CD4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70004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674C1"/>
                </a:solidFill>
              </a:rPr>
              <a:t>We built a customized hardware architecture to leverage pre-defined sparsity</a:t>
            </a:r>
          </a:p>
          <a:p>
            <a:pPr marL="0" indent="0">
              <a:buNone/>
            </a:pPr>
            <a:endParaRPr lang="en-US" i="1" dirty="0">
              <a:solidFill>
                <a:srgbClr val="4674C1"/>
              </a:solidFill>
            </a:endParaRPr>
          </a:p>
          <a:p>
            <a:pPr marL="0" indent="0">
              <a:buNone/>
            </a:pPr>
            <a:r>
              <a:rPr lang="en-US" dirty="0"/>
              <a:t>Key highlights:</a:t>
            </a:r>
          </a:p>
          <a:p>
            <a:pPr marL="0" indent="0">
              <a:buNone/>
            </a:pPr>
            <a:endParaRPr lang="en-US" sz="1000" dirty="0"/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Edge-based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Customizable amount of parallelism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Clash free memory accesses</a:t>
            </a:r>
          </a:p>
          <a:p>
            <a:pPr marL="801688" lvl="1" indent="-344488">
              <a:buFont typeface="Wingdings" pitchFamily="2" charset="2"/>
              <a:buChar char="Ø"/>
            </a:pPr>
            <a:r>
              <a:rPr lang="en-US" dirty="0"/>
              <a:t>Pipelined 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5EAC-6D7E-524C-A4D2-6DB282AB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D0B42-494A-5C48-9E78-73F7A0FD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1AC6-FA66-994E-9C34-E4231ED7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8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30A-C204-DD4A-80B0-F182598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parallelism 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AC0CC-3934-DD40-8342-9CB3859FCB21}"/>
              </a:ext>
            </a:extLst>
          </p:cNvPr>
          <p:cNvSpPr txBox="1"/>
          <p:nvPr/>
        </p:nvSpPr>
        <p:spPr>
          <a:xfrm>
            <a:off x="4120688" y="1808173"/>
            <a:ext cx="8071312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accent1"/>
                </a:solidFill>
              </a:rPr>
              <a:t>z</a:t>
            </a:r>
            <a:r>
              <a:rPr lang="en-US" sz="2800" i="1" baseline="-25000" dirty="0" err="1">
                <a:solidFill>
                  <a:schemeClr val="accent1"/>
                </a:solidFill>
              </a:rPr>
              <a:t>i</a:t>
            </a:r>
            <a:r>
              <a:rPr lang="en-US" sz="2800" i="1" dirty="0">
                <a:solidFill>
                  <a:schemeClr val="accent1"/>
                </a:solidFill>
              </a:rPr>
              <a:t> = #edges (weights) processed in parallel in junction </a:t>
            </a:r>
            <a:r>
              <a:rPr lang="en-US" sz="2800" i="1" dirty="0" err="1">
                <a:solidFill>
                  <a:schemeClr val="accent1"/>
                </a:solidFill>
              </a:rPr>
              <a:t>i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FDAA3D-3403-D846-927A-78B7E532B63B}"/>
              </a:ext>
            </a:extLst>
          </p:cNvPr>
          <p:cNvGrpSpPr/>
          <p:nvPr/>
        </p:nvGrpSpPr>
        <p:grpSpPr>
          <a:xfrm>
            <a:off x="6466212" y="4933196"/>
            <a:ext cx="6349023" cy="1614166"/>
            <a:chOff x="4108762" y="4645631"/>
            <a:chExt cx="6349023" cy="1614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DEB0-9629-C24A-95F6-26A5BD06A167}"/>
                </a:ext>
              </a:extLst>
            </p:cNvPr>
            <p:cNvSpPr txBox="1"/>
            <p:nvPr/>
          </p:nvSpPr>
          <p:spPr>
            <a:xfrm>
              <a:off x="4108762" y="4871575"/>
              <a:ext cx="2242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>
                  <a:srgbClr val="000000"/>
                </a:buClr>
                <a:buSzPct val="100000"/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Slow</a:t>
              </a:r>
            </a:p>
            <a:p>
              <a:pPr lvl="0" algn="ctr">
                <a:buClr>
                  <a:srgbClr val="000000"/>
                </a:buClr>
                <a:buSzPct val="100000"/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Training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D642D5-9CD6-1D42-9149-B725BFD9F0B5}"/>
                </a:ext>
              </a:extLst>
            </p:cNvPr>
            <p:cNvSpPr txBox="1"/>
            <p:nvPr/>
          </p:nvSpPr>
          <p:spPr>
            <a:xfrm>
              <a:off x="7998242" y="4892944"/>
              <a:ext cx="24595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>
                  <a:srgbClr val="000000"/>
                </a:buClr>
                <a:buSzPct val="100000"/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Hardware</a:t>
              </a:r>
            </a:p>
            <a:p>
              <a:pPr lvl="0">
                <a:buClr>
                  <a:srgbClr val="000000"/>
                </a:buClr>
                <a:buSzPct val="100000"/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Intensive</a:t>
              </a: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1886F26-26C8-EF45-A99C-49727CF09BA4}"/>
                </a:ext>
              </a:extLst>
            </p:cNvPr>
            <p:cNvSpPr/>
            <p:nvPr/>
          </p:nvSpPr>
          <p:spPr>
            <a:xfrm>
              <a:off x="5873806" y="4645631"/>
              <a:ext cx="2024717" cy="1028218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30000"/>
                    <a:lumOff val="70000"/>
                  </a:schemeClr>
                </a:gs>
                <a:gs pos="100000">
                  <a:srgbClr val="E7F4D6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2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13508-B7D0-4F43-AF93-74C06939237F}"/>
                </a:ext>
              </a:extLst>
            </p:cNvPr>
            <p:cNvSpPr txBox="1"/>
            <p:nvPr/>
          </p:nvSpPr>
          <p:spPr>
            <a:xfrm>
              <a:off x="7352867" y="4775459"/>
              <a:ext cx="880344" cy="90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>
                  <a:srgbClr val="000000"/>
                </a:buClr>
                <a:buSzPct val="100000"/>
                <a:defRPr/>
              </a:pPr>
              <a:r>
                <a:rPr lang="en-US" sz="5249" b="1" i="1" dirty="0">
                  <a:solidFill>
                    <a:schemeClr val="bg1"/>
                  </a:solidFill>
                  <a:latin typeface="Adobe Caslon Pro Bold" pitchFamily="18" charset="0"/>
                </a:rPr>
                <a:t>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E0CA3C-7CF8-9E4B-9D4C-32C0C93A7C07}"/>
                </a:ext>
              </a:extLst>
            </p:cNvPr>
            <p:cNvSpPr txBox="1"/>
            <p:nvPr/>
          </p:nvSpPr>
          <p:spPr>
            <a:xfrm>
              <a:off x="5823275" y="5736577"/>
              <a:ext cx="2242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>
                  <a:srgbClr val="000000"/>
                </a:buClr>
                <a:buSzPct val="100000"/>
                <a:defRPr/>
              </a:pPr>
              <a:r>
                <a:rPr lang="en-US" sz="2800" dirty="0">
                  <a:solidFill>
                    <a:prstClr val="black"/>
                  </a:solidFill>
                </a:rPr>
                <a:t>Flexibility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1FB441-A407-3E40-B899-92E8BFF22F04}"/>
              </a:ext>
            </a:extLst>
          </p:cNvPr>
          <p:cNvSpPr txBox="1"/>
          <p:nvPr/>
        </p:nvSpPr>
        <p:spPr>
          <a:xfrm>
            <a:off x="1287076" y="5902768"/>
            <a:ext cx="1926361" cy="461665"/>
          </a:xfrm>
          <a:prstGeom prst="rect">
            <a:avLst/>
          </a:prstGeom>
          <a:noFill/>
          <a:ln>
            <a:solidFill>
              <a:srgbClr val="4674C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Example </a:t>
            </a:r>
            <a:r>
              <a:rPr lang="en-US" sz="2400" i="1" dirty="0" err="1"/>
              <a:t>z</a:t>
            </a:r>
            <a:r>
              <a:rPr lang="en-US" sz="2400" i="1" baseline="-25000" dirty="0" err="1"/>
              <a:t>i</a:t>
            </a:r>
            <a:r>
              <a:rPr lang="en-US" sz="2400" dirty="0"/>
              <a:t> =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2A57F-3E6B-944D-BA0C-30960C0C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45" y="2103508"/>
            <a:ext cx="2793587" cy="3545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6F7954-B0B5-B441-9590-F9C9BF6C3359}"/>
                  </a:ext>
                </a:extLst>
              </p:cNvPr>
              <p:cNvSpPr txBox="1"/>
              <p:nvPr/>
            </p:nvSpPr>
            <p:spPr>
              <a:xfrm>
                <a:off x="4408478" y="2497584"/>
                <a:ext cx="7645555" cy="86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clock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cycles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process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junction</m:t>
                      </m:r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weights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6F7954-B0B5-B441-9590-F9C9BF6C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78" y="2497584"/>
                <a:ext cx="7645555" cy="868828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CBFFCD4-98A8-954A-B611-8C5AF7FF3F53}"/>
              </a:ext>
            </a:extLst>
          </p:cNvPr>
          <p:cNvSpPr txBox="1"/>
          <p:nvPr/>
        </p:nvSpPr>
        <p:spPr>
          <a:xfrm>
            <a:off x="5080551" y="3477012"/>
            <a:ext cx="584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Computational complexity depends only on </a:t>
            </a:r>
            <a:r>
              <a:rPr lang="en-US" sz="2400" dirty="0" err="1"/>
              <a:t>z</a:t>
            </a:r>
            <a:r>
              <a:rPr lang="en-US" sz="2400" baseline="-25000" dirty="0" err="1"/>
              <a:t>i</a:t>
            </a:r>
            <a:endParaRPr lang="en-US" sz="24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4C506-0282-224F-A26F-5B0E7D50854B}"/>
              </a:ext>
            </a:extLst>
          </p:cNvPr>
          <p:cNvSpPr txBox="1"/>
          <p:nvPr/>
        </p:nvSpPr>
        <p:spPr>
          <a:xfrm>
            <a:off x="4098534" y="4138736"/>
            <a:ext cx="811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Decouple hardware required from network complexity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EA84-79C5-9342-9BE2-FE11A92B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8D002-E7B9-634B-97DB-98486D6B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F20B27-62A8-0E48-A126-C29C0406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11AE-572F-5644-8204-EFD8D3CD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 and clash freedom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69857-A172-A548-A096-4FA7EE08A7D4}"/>
              </a:ext>
            </a:extLst>
          </p:cNvPr>
          <p:cNvSpPr txBox="1"/>
          <p:nvPr/>
        </p:nvSpPr>
        <p:spPr>
          <a:xfrm>
            <a:off x="6426932" y="2770710"/>
            <a:ext cx="3871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side nodes are accessed in arbitrary order due to interleaving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8F06D-D962-7940-87EE-7C602EE91AC0}"/>
              </a:ext>
            </a:extLst>
          </p:cNvPr>
          <p:cNvSpPr txBox="1"/>
          <p:nvPr/>
        </p:nvSpPr>
        <p:spPr>
          <a:xfrm>
            <a:off x="1294502" y="1700006"/>
            <a:ext cx="10264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accent1"/>
                </a:solidFill>
              </a:rPr>
              <a:t>z</a:t>
            </a:r>
            <a:r>
              <a:rPr lang="en-US" sz="2800" i="1" baseline="-25000" dirty="0" err="1">
                <a:solidFill>
                  <a:schemeClr val="accent1"/>
                </a:solidFill>
              </a:rPr>
              <a:t>i</a:t>
            </a:r>
            <a:r>
              <a:rPr lang="en-US" sz="2800" i="1" dirty="0">
                <a:solidFill>
                  <a:schemeClr val="accent1"/>
                </a:solidFill>
              </a:rPr>
              <a:t> memories for storing each variable – a, h’, </a:t>
            </a:r>
            <a:r>
              <a:rPr lang="en-US" sz="2800" i="1" dirty="0" err="1">
                <a:solidFill>
                  <a:schemeClr val="accent1"/>
                </a:solidFill>
              </a:rPr>
              <a:t>δ</a:t>
            </a:r>
            <a:r>
              <a:rPr lang="en-US" sz="2800" i="1" dirty="0">
                <a:solidFill>
                  <a:schemeClr val="accent1"/>
                </a:solidFill>
              </a:rPr>
              <a:t>, W, b – in each junction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157A3-5FBE-4A40-8ABC-66D23834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317"/>
            <a:ext cx="5982069" cy="3100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05882-618B-6043-9495-CF2483304139}"/>
              </a:ext>
            </a:extLst>
          </p:cNvPr>
          <p:cNvSpPr txBox="1"/>
          <p:nvPr/>
        </p:nvSpPr>
        <p:spPr>
          <a:xfrm>
            <a:off x="1719209" y="5920370"/>
            <a:ext cx="1926361" cy="461665"/>
          </a:xfrm>
          <a:prstGeom prst="rect">
            <a:avLst/>
          </a:prstGeom>
          <a:noFill/>
          <a:ln>
            <a:solidFill>
              <a:srgbClr val="4674C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Example </a:t>
            </a:r>
            <a:r>
              <a:rPr lang="en-US" sz="2400" i="1" dirty="0" err="1"/>
              <a:t>z</a:t>
            </a:r>
            <a:r>
              <a:rPr lang="en-US" sz="2400" i="1" baseline="-25000" dirty="0" err="1"/>
              <a:t>i</a:t>
            </a:r>
            <a:r>
              <a:rPr lang="en-US" sz="2400" dirty="0"/>
              <a:t> =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4122B-58B1-3646-A2C5-906218D979FA}"/>
              </a:ext>
            </a:extLst>
          </p:cNvPr>
          <p:cNvSpPr/>
          <p:nvPr/>
        </p:nvSpPr>
        <p:spPr>
          <a:xfrm>
            <a:off x="5982067" y="4522275"/>
            <a:ext cx="5907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Weights are accessed one row at a time (natural order)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DA30A-A7A1-0F41-930E-60F54C5BE0CF}"/>
              </a:ext>
            </a:extLst>
          </p:cNvPr>
          <p:cNvSpPr txBox="1"/>
          <p:nvPr/>
        </p:nvSpPr>
        <p:spPr>
          <a:xfrm>
            <a:off x="4877907" y="5402243"/>
            <a:ext cx="7465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Must access each memory no more than once per clock cycle, otherwise clash =&gt; processing stall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7380B-CBF2-2848-9161-9CA19418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7B421A-E227-F148-8559-7AA19224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9EE14A-441E-C942-A2BC-970D023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6E5D5-F786-3949-B43C-93FD1730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37" y="28587"/>
            <a:ext cx="7122412" cy="632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0ADC5-AD41-7445-A2F6-605106E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7116" cy="1325563"/>
          </a:xfrm>
        </p:spPr>
        <p:txBody>
          <a:bodyPr>
            <a:normAutofit/>
          </a:bodyPr>
          <a:lstStyle/>
          <a:p>
            <a:r>
              <a:rPr lang="en-US" dirty="0"/>
              <a:t>Memory organization of a single 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97021-2A6E-9744-8DCF-BCF7B5D6DDF2}"/>
              </a:ext>
            </a:extLst>
          </p:cNvPr>
          <p:cNvSpPr txBox="1"/>
          <p:nvPr/>
        </p:nvSpPr>
        <p:spPr>
          <a:xfrm>
            <a:off x="87868" y="1924474"/>
            <a:ext cx="455340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i="1" dirty="0" err="1"/>
              <a:t>z</a:t>
            </a:r>
            <a:r>
              <a:rPr lang="en-US" sz="2200" i="1" baseline="-25000" dirty="0" err="1"/>
              <a:t>i</a:t>
            </a:r>
            <a:r>
              <a:rPr lang="en-US" sz="2200" dirty="0"/>
              <a:t> = 4 weights accessed per cycle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Must access all 4 left memories exactly once per cycle for clash-freedom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After </a:t>
            </a:r>
            <a:r>
              <a:rPr lang="en-US" sz="2200" i="1" dirty="0"/>
              <a:t>D</a:t>
            </a:r>
            <a:r>
              <a:rPr lang="en-US" sz="2200" i="1" baseline="-25000" dirty="0"/>
              <a:t>i</a:t>
            </a:r>
            <a:r>
              <a:rPr lang="en-US" sz="2200" i="1" dirty="0"/>
              <a:t> </a:t>
            </a:r>
            <a:r>
              <a:rPr lang="en-US" sz="2200" dirty="0"/>
              <a:t>= 3 cycles, all left nodes are accessed once =&gt; 1 sweep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Repeat for </a:t>
            </a:r>
            <a:r>
              <a:rPr lang="en-US" sz="2200" i="1" dirty="0" err="1"/>
              <a:t>d</a:t>
            </a:r>
            <a:r>
              <a:rPr lang="en-US" sz="2200" i="1" baseline="-25000" dirty="0" err="1"/>
              <a:t>i</a:t>
            </a:r>
            <a:r>
              <a:rPr lang="en-US" sz="2200" baseline="30000" dirty="0" err="1"/>
              <a:t>out</a:t>
            </a:r>
            <a:r>
              <a:rPr lang="en-US" sz="2200" dirty="0"/>
              <a:t> = 2 sweeps to access all weights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At most 2 right nodes accessed per cycle =&gt; At least 2 right memories required for clash-freedom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06F26-01FA-0647-8304-AE587D11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44A65-23C7-D845-B096-624211B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A85E6-1572-484A-B942-2B486884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3746-C9B5-8C43-BF37-537C4474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Pipelined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3462F-ED39-604E-B9B4-9C81B95C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4516"/>
            <a:ext cx="7463589" cy="4067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6E259-6A6A-3C49-B3DA-EDFD6A58E09D}"/>
              </a:ext>
            </a:extLst>
          </p:cNvPr>
          <p:cNvSpPr txBox="1"/>
          <p:nvPr/>
        </p:nvSpPr>
        <p:spPr>
          <a:xfrm>
            <a:off x="8024581" y="1690688"/>
            <a:ext cx="4043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Operational parallelism: FF, BP, UP simultaneously inside a junction</a:t>
            </a:r>
          </a:p>
          <a:p>
            <a:endParaRPr lang="en-US" sz="2800" i="1" dirty="0">
              <a:solidFill>
                <a:schemeClr val="accent1"/>
              </a:solidFill>
            </a:endParaRPr>
          </a:p>
          <a:p>
            <a:r>
              <a:rPr lang="en-US" sz="2800" i="1" dirty="0">
                <a:solidFill>
                  <a:schemeClr val="accent1"/>
                </a:solidFill>
              </a:rPr>
              <a:t>Junction pipelining: Each operates on different inputs across junctions</a:t>
            </a:r>
          </a:p>
          <a:p>
            <a:endParaRPr lang="en-US" sz="2800" i="1" dirty="0">
              <a:solidFill>
                <a:schemeClr val="accent1"/>
              </a:solidFill>
            </a:endParaRPr>
          </a:p>
          <a:p>
            <a:r>
              <a:rPr lang="en-US" sz="2800" i="1" dirty="0">
                <a:solidFill>
                  <a:schemeClr val="accent1"/>
                </a:solidFill>
              </a:rPr>
              <a:t>Faster training @ more hardware and storage cost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1E2BC-4EA2-7D4E-979A-8676FC1C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776A5-7335-7D43-BE3F-7AACBC67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F403-5303-EA4C-AA0C-7FB3D22C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7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BE8E-7BB8-CA40-B2D5-38CB2687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Clash-free memory access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389D1-F751-F94F-BD9F-941BBF713191}"/>
              </a:ext>
            </a:extLst>
          </p:cNvPr>
          <p:cNvSpPr txBox="1"/>
          <p:nvPr/>
        </p:nvSpPr>
        <p:spPr>
          <a:xfrm>
            <a:off x="694601" y="5049997"/>
            <a:ext cx="7141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i-1</a:t>
            </a:r>
            <a:r>
              <a:rPr lang="en-US" sz="2400" dirty="0"/>
              <a:t> = 12 left side nodes arranged in </a:t>
            </a:r>
            <a:r>
              <a:rPr lang="en-US" sz="2400" dirty="0" err="1"/>
              <a:t>z</a:t>
            </a:r>
            <a:r>
              <a:rPr lang="en-US" sz="2400" baseline="-25000" dirty="0" err="1"/>
              <a:t>i</a:t>
            </a:r>
            <a:r>
              <a:rPr lang="en-US" sz="2400" dirty="0"/>
              <a:t> = 4 memories</a:t>
            </a:r>
          </a:p>
          <a:p>
            <a:r>
              <a:rPr lang="en-US" sz="2400" dirty="0"/>
              <a:t>Fix a seed vector = (1,0,2,2) for starting cycle 0 locations</a:t>
            </a:r>
          </a:p>
          <a:p>
            <a:r>
              <a:rPr lang="en-US" sz="2400" dirty="0"/>
              <a:t>For consecutive cycles, add 1 modulo memory depth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B9C1F-6D56-B14D-B638-ABDB13BCB73D}"/>
              </a:ext>
            </a:extLst>
          </p:cNvPr>
          <p:cNvSpPr/>
          <p:nvPr/>
        </p:nvSpPr>
        <p:spPr>
          <a:xfrm>
            <a:off x="3740785" y="2375651"/>
            <a:ext cx="589548" cy="589548"/>
          </a:xfrm>
          <a:prstGeom prst="rect">
            <a:avLst/>
          </a:prstGeom>
          <a:solidFill>
            <a:srgbClr val="117D1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4CFA9F-4EC5-DB4D-9A0D-B3B4FB139B59}"/>
              </a:ext>
            </a:extLst>
          </p:cNvPr>
          <p:cNvSpPr/>
          <p:nvPr/>
        </p:nvSpPr>
        <p:spPr>
          <a:xfrm>
            <a:off x="3740785" y="3221592"/>
            <a:ext cx="589548" cy="589548"/>
          </a:xfrm>
          <a:prstGeom prst="rect">
            <a:avLst/>
          </a:prstGeom>
          <a:solidFill>
            <a:srgbClr val="102AF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56374-5C87-B44A-A6D7-A57185A8684C}"/>
              </a:ext>
            </a:extLst>
          </p:cNvPr>
          <p:cNvSpPr/>
          <p:nvPr/>
        </p:nvSpPr>
        <p:spPr>
          <a:xfrm>
            <a:off x="3746801" y="4067533"/>
            <a:ext cx="589548" cy="589548"/>
          </a:xfrm>
          <a:prstGeom prst="rect">
            <a:avLst/>
          </a:prstGeom>
          <a:solidFill>
            <a:srgbClr val="FD41F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227B7-692D-A64B-BE1A-B36B06AFFA88}"/>
              </a:ext>
            </a:extLst>
          </p:cNvPr>
          <p:cNvSpPr/>
          <p:nvPr/>
        </p:nvSpPr>
        <p:spPr>
          <a:xfrm>
            <a:off x="4829092" y="2375651"/>
            <a:ext cx="589548" cy="589548"/>
          </a:xfrm>
          <a:prstGeom prst="rect">
            <a:avLst/>
          </a:prstGeom>
          <a:solidFill>
            <a:srgbClr val="102AF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FD197-1AAD-CC4B-A2B1-ADD16E6CE016}"/>
              </a:ext>
            </a:extLst>
          </p:cNvPr>
          <p:cNvSpPr/>
          <p:nvPr/>
        </p:nvSpPr>
        <p:spPr>
          <a:xfrm>
            <a:off x="4829092" y="3221592"/>
            <a:ext cx="589548" cy="589548"/>
          </a:xfrm>
          <a:prstGeom prst="rect">
            <a:avLst/>
          </a:prstGeom>
          <a:solidFill>
            <a:srgbClr val="FD41F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956A6-392C-6F48-8340-8D330E879B52}"/>
              </a:ext>
            </a:extLst>
          </p:cNvPr>
          <p:cNvSpPr/>
          <p:nvPr/>
        </p:nvSpPr>
        <p:spPr>
          <a:xfrm>
            <a:off x="4835108" y="4067533"/>
            <a:ext cx="589548" cy="589548"/>
          </a:xfrm>
          <a:prstGeom prst="rect">
            <a:avLst/>
          </a:prstGeom>
          <a:solidFill>
            <a:srgbClr val="117D1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883B02-04E9-9643-80EF-693CF6B67587}"/>
              </a:ext>
            </a:extLst>
          </p:cNvPr>
          <p:cNvSpPr/>
          <p:nvPr/>
        </p:nvSpPr>
        <p:spPr>
          <a:xfrm>
            <a:off x="5917399" y="2375651"/>
            <a:ext cx="589548" cy="589548"/>
          </a:xfrm>
          <a:prstGeom prst="rect">
            <a:avLst/>
          </a:prstGeom>
          <a:solidFill>
            <a:srgbClr val="FD41F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85ADA-70F8-564E-9B6F-5D8D1195724C}"/>
              </a:ext>
            </a:extLst>
          </p:cNvPr>
          <p:cNvSpPr/>
          <p:nvPr/>
        </p:nvSpPr>
        <p:spPr>
          <a:xfrm>
            <a:off x="5917399" y="3221592"/>
            <a:ext cx="589548" cy="589548"/>
          </a:xfrm>
          <a:prstGeom prst="rect">
            <a:avLst/>
          </a:prstGeom>
          <a:solidFill>
            <a:srgbClr val="117D1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D0E1F-4903-014A-9D19-5A743B254B46}"/>
              </a:ext>
            </a:extLst>
          </p:cNvPr>
          <p:cNvSpPr/>
          <p:nvPr/>
        </p:nvSpPr>
        <p:spPr>
          <a:xfrm>
            <a:off x="5923415" y="4067533"/>
            <a:ext cx="589548" cy="589548"/>
          </a:xfrm>
          <a:prstGeom prst="rect">
            <a:avLst/>
          </a:prstGeom>
          <a:solidFill>
            <a:srgbClr val="102AF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043C51-7455-354B-8366-F741828C6AA7}"/>
              </a:ext>
            </a:extLst>
          </p:cNvPr>
          <p:cNvSpPr/>
          <p:nvPr/>
        </p:nvSpPr>
        <p:spPr>
          <a:xfrm>
            <a:off x="7005706" y="2375651"/>
            <a:ext cx="589548" cy="589548"/>
          </a:xfrm>
          <a:prstGeom prst="rect">
            <a:avLst/>
          </a:prstGeom>
          <a:solidFill>
            <a:srgbClr val="FD41F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3DE617-8D11-1C43-9F7C-27CDCFC876F9}"/>
              </a:ext>
            </a:extLst>
          </p:cNvPr>
          <p:cNvSpPr/>
          <p:nvPr/>
        </p:nvSpPr>
        <p:spPr>
          <a:xfrm>
            <a:off x="7005706" y="3225912"/>
            <a:ext cx="589548" cy="589548"/>
          </a:xfrm>
          <a:prstGeom prst="rect">
            <a:avLst/>
          </a:prstGeom>
          <a:solidFill>
            <a:srgbClr val="117D1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5B7BB-432E-374C-A57C-0A11052BE52F}"/>
              </a:ext>
            </a:extLst>
          </p:cNvPr>
          <p:cNvSpPr/>
          <p:nvPr/>
        </p:nvSpPr>
        <p:spPr>
          <a:xfrm>
            <a:off x="7005706" y="4076173"/>
            <a:ext cx="589548" cy="589548"/>
          </a:xfrm>
          <a:prstGeom prst="rect">
            <a:avLst/>
          </a:prstGeom>
          <a:solidFill>
            <a:srgbClr val="102AFB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D4CA6F-9071-8741-9318-0A77B056527C}"/>
              </a:ext>
            </a:extLst>
          </p:cNvPr>
          <p:cNvSpPr txBox="1"/>
          <p:nvPr/>
        </p:nvSpPr>
        <p:spPr>
          <a:xfrm>
            <a:off x="3499995" y="188842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6C8EA-DA95-214B-8839-D1A9202ADEAF}"/>
              </a:ext>
            </a:extLst>
          </p:cNvPr>
          <p:cNvSpPr txBox="1"/>
          <p:nvPr/>
        </p:nvSpPr>
        <p:spPr>
          <a:xfrm>
            <a:off x="4588302" y="188602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621C4-D724-0B47-9F45-2B156D340A79}"/>
              </a:ext>
            </a:extLst>
          </p:cNvPr>
          <p:cNvSpPr txBox="1"/>
          <p:nvPr/>
        </p:nvSpPr>
        <p:spPr>
          <a:xfrm>
            <a:off x="5676609" y="186707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DFE800-877F-A54A-9E7B-B0B7FCD6FCCB}"/>
              </a:ext>
            </a:extLst>
          </p:cNvPr>
          <p:cNvSpPr txBox="1"/>
          <p:nvPr/>
        </p:nvSpPr>
        <p:spPr>
          <a:xfrm>
            <a:off x="6764916" y="1871589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0763D-0E8D-6F40-A98D-2276B95B555A}"/>
              </a:ext>
            </a:extLst>
          </p:cNvPr>
          <p:cNvSpPr txBox="1"/>
          <p:nvPr/>
        </p:nvSpPr>
        <p:spPr>
          <a:xfrm>
            <a:off x="2660739" y="2467302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Loc</a:t>
            </a:r>
            <a:r>
              <a:rPr lang="en-US" sz="2400" dirty="0"/>
              <a:t>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B52ACC-2423-264D-B631-4D1699D85CF5}"/>
              </a:ext>
            </a:extLst>
          </p:cNvPr>
          <p:cNvSpPr txBox="1"/>
          <p:nvPr/>
        </p:nvSpPr>
        <p:spPr>
          <a:xfrm>
            <a:off x="2660738" y="3313243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Loc</a:t>
            </a:r>
            <a:r>
              <a:rPr lang="en-US" sz="2400" dirty="0"/>
              <a:t>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6F11FE-9D39-014F-97DD-B7A54AFD69C8}"/>
              </a:ext>
            </a:extLst>
          </p:cNvPr>
          <p:cNvSpPr txBox="1"/>
          <p:nvPr/>
        </p:nvSpPr>
        <p:spPr>
          <a:xfrm>
            <a:off x="2660737" y="4167824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Loc</a:t>
            </a:r>
            <a:r>
              <a:rPr lang="en-US" sz="2400" dirty="0"/>
              <a:t>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CE7FEE-5F65-F742-A646-CA2AB03BB674}"/>
              </a:ext>
            </a:extLst>
          </p:cNvPr>
          <p:cNvSpPr/>
          <p:nvPr/>
        </p:nvSpPr>
        <p:spPr>
          <a:xfrm>
            <a:off x="3890745" y="2431384"/>
            <a:ext cx="300790" cy="461665"/>
          </a:xfrm>
          <a:prstGeom prst="ellipse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8B5375-592F-084A-970F-D56A9257B3AC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flipH="1" flipV="1">
            <a:off x="2297882" y="2221018"/>
            <a:ext cx="1636913" cy="277975"/>
          </a:xfrm>
          <a:prstGeom prst="straightConnector1">
            <a:avLst/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D67A51-4207-A443-89F8-4E82A91953A7}"/>
              </a:ext>
            </a:extLst>
          </p:cNvPr>
          <p:cNvSpPr txBox="1"/>
          <p:nvPr/>
        </p:nvSpPr>
        <p:spPr>
          <a:xfrm>
            <a:off x="1059880" y="1867075"/>
            <a:ext cx="123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node number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9ADBADC-0D8A-4041-84C2-F0554148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4" y="3429000"/>
            <a:ext cx="2028576" cy="11573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0B2227-8287-AA41-946B-A5CF256A0BD6}"/>
              </a:ext>
            </a:extLst>
          </p:cNvPr>
          <p:cNvSpPr txBox="1"/>
          <p:nvPr/>
        </p:nvSpPr>
        <p:spPr>
          <a:xfrm>
            <a:off x="8620081" y="1801528"/>
            <a:ext cx="30965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Storage: </a:t>
            </a:r>
            <a:r>
              <a:rPr lang="en-US" sz="2800" dirty="0" err="1"/>
              <a:t>z</a:t>
            </a:r>
            <a:r>
              <a:rPr lang="en-US" sz="2800" baseline="-25000" dirty="0" err="1"/>
              <a:t>i</a:t>
            </a:r>
            <a:r>
              <a:rPr lang="en-US" sz="2800" dirty="0"/>
              <a:t>-length seed vector</a:t>
            </a:r>
          </a:p>
          <a:p>
            <a:endParaRPr lang="en-US" sz="1400" dirty="0"/>
          </a:p>
          <a:p>
            <a:r>
              <a:rPr lang="en-US" sz="2800" dirty="0"/>
              <a:t>Computation: </a:t>
            </a:r>
            <a:r>
              <a:rPr lang="en-US" sz="2800" dirty="0" err="1"/>
              <a:t>z</a:t>
            </a:r>
            <a:r>
              <a:rPr lang="en-US" sz="2800" baseline="-25000" dirty="0" err="1"/>
              <a:t>i</a:t>
            </a:r>
            <a:r>
              <a:rPr lang="en-US" sz="2800" dirty="0"/>
              <a:t> incrementers</a:t>
            </a:r>
          </a:p>
          <a:p>
            <a:endParaRPr lang="en-US" sz="2800" i="1" dirty="0">
              <a:solidFill>
                <a:schemeClr val="accent1"/>
              </a:solidFill>
            </a:endParaRPr>
          </a:p>
          <a:p>
            <a:r>
              <a:rPr lang="en-US" sz="2800" i="1" dirty="0">
                <a:solidFill>
                  <a:schemeClr val="accent1"/>
                </a:solidFill>
              </a:rPr>
              <a:t>Can have richer classes of memory access patterns @ more hardware cost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C92AF-3E8D-8F41-ACA5-1DC59179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547B5-E329-9146-9D80-A156B8BB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FAE5-3B76-DE4F-A42D-8A4762F3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11FD28-6DDC-CA44-B765-7B7BD4BE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8" y="2336739"/>
            <a:ext cx="5215992" cy="1597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D6C7E-A48F-E346-B2F0-5081E1B0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0705" cy="1325563"/>
          </a:xfrm>
        </p:spPr>
        <p:txBody>
          <a:bodyPr/>
          <a:lstStyle/>
          <a:p>
            <a:r>
              <a:rPr lang="en-US" dirty="0"/>
              <a:t>Types of pre-defined sparsity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C3D827-D360-684A-BD68-D7AA42536068}"/>
              </a:ext>
            </a:extLst>
          </p:cNvPr>
          <p:cNvGraphicFramePr/>
          <p:nvPr/>
        </p:nvGraphicFramePr>
        <p:xfrm>
          <a:off x="3994484" y="246257"/>
          <a:ext cx="9774989" cy="651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DF288C-27E6-8C44-A8FD-3217045C9776}"/>
              </a:ext>
            </a:extLst>
          </p:cNvPr>
          <p:cNvSpPr txBox="1"/>
          <p:nvPr/>
        </p:nvSpPr>
        <p:spPr>
          <a:xfrm>
            <a:off x="172696" y="4334016"/>
            <a:ext cx="5328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Random → Structured → Clash-free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progressively restricts the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7216A-3D8D-4840-B308-0620E8CD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5DB41-B134-234F-B7D8-E42C788A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99D74-B0E2-9F4A-B860-9B4B9403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3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D2A1-E724-164C-A1E3-84603F70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6758" cy="1325563"/>
          </a:xfrm>
        </p:spPr>
        <p:txBody>
          <a:bodyPr/>
          <a:lstStyle/>
          <a:p>
            <a:r>
              <a:rPr lang="en-US" dirty="0"/>
              <a:t>Performance Comparison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B27C39-AE9A-4B41-9CFE-E76257901334}"/>
              </a:ext>
            </a:extLst>
          </p:cNvPr>
          <p:cNvGrpSpPr/>
          <p:nvPr/>
        </p:nvGrpSpPr>
        <p:grpSpPr>
          <a:xfrm>
            <a:off x="5770221" y="0"/>
            <a:ext cx="6224067" cy="6858000"/>
            <a:chOff x="5967933" y="0"/>
            <a:chExt cx="6224067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91DE9C-34CF-BA4F-91F9-EB94631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933" y="0"/>
              <a:ext cx="6224067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E3118-5500-BF43-832F-D550299E09EA}"/>
                </a:ext>
              </a:extLst>
            </p:cNvPr>
            <p:cNvSpPr/>
            <p:nvPr/>
          </p:nvSpPr>
          <p:spPr>
            <a:xfrm>
              <a:off x="7278914" y="5304971"/>
              <a:ext cx="166915" cy="26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: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A27C85-16E5-E249-9A16-58B8B95CCC55}"/>
              </a:ext>
            </a:extLst>
          </p:cNvPr>
          <p:cNvSpPr txBox="1"/>
          <p:nvPr/>
        </p:nvSpPr>
        <p:spPr>
          <a:xfrm>
            <a:off x="580768" y="2421924"/>
            <a:ext cx="3880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Hardware-friendly simple clash-free patterns can improve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97144-4B22-424F-A5D8-2074C1A90878}"/>
              </a:ext>
            </a:extLst>
          </p:cNvPr>
          <p:cNvSpPr txBox="1"/>
          <p:nvPr/>
        </p:nvSpPr>
        <p:spPr>
          <a:xfrm>
            <a:off x="580768" y="4538155"/>
            <a:ext cx="461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40FB"/>
                </a:solidFill>
              </a:rPr>
              <a:t>Random sparsity can perform badly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82854-BFFB-F54E-A03E-E88C3782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5232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D26791-BF36-DD4E-A623-3C17C630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007" y="6356350"/>
            <a:ext cx="4114800" cy="365125"/>
          </a:xfr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CDA4E0-2D38-3C4E-8F91-5A564F0E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3358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41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9F1E6-3D9F-444D-9CF6-05F1F417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55" y="508531"/>
            <a:ext cx="3556198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FPGA Implementation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B2EC5A-7859-4F6F-A3CD-FDE36A2EB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65" y="2512027"/>
            <a:ext cx="3869377" cy="3735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Initial hardware prototype of pre-defined sparse 2-junction network training on MNIST</a:t>
            </a:r>
          </a:p>
          <a:p>
            <a:pPr>
              <a:buFont typeface="Wingdings" pitchFamily="2" charset="2"/>
              <a:buChar char="Ø"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Nodes = 1120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W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eights = 5120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O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verall density = 7.5%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Total parallelism = 160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Xilinx Artix-7 FPGA on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Digilent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Nexys4 board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3228085-E6AB-5C48-AF05-639C51EA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89F86A-154F-C74E-AA91-9A8E4A95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F8C580-7EB1-B14D-96A7-C460B174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700D37-4A2F-7F41-93D2-0C64F956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3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388C8D-D4EB-CB44-A20F-C371556A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4" y="1675673"/>
            <a:ext cx="3752266" cy="254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9A4AD-2C12-5B44-A181-0147EEE5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Some Findings and 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2B3C-A4B7-F64F-BE8C-EF4A615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AF18-2243-9046-B4A0-1288AD7A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F32E-39B4-ED46-B0B5-70FF49F9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4F60E-B932-8244-BF87-EE26E92B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705" y="1246982"/>
            <a:ext cx="3349611" cy="436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608DC-4FA2-FE4F-8169-13105696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543" y="3650677"/>
            <a:ext cx="3703071" cy="27610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380BD6-A0F1-CD4A-9A7F-1B9FA19EE1E3}"/>
              </a:ext>
            </a:extLst>
          </p:cNvPr>
          <p:cNvSpPr txBox="1"/>
          <p:nvPr/>
        </p:nvSpPr>
        <p:spPr>
          <a:xfrm>
            <a:off x="8605705" y="5580698"/>
            <a:ext cx="360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Dynamic range is reduced due to pre-defined sparsity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980FC-0AD0-4C40-A34A-C70BAD78CE4A}"/>
              </a:ext>
            </a:extLst>
          </p:cNvPr>
          <p:cNvSpPr txBox="1"/>
          <p:nvPr/>
        </p:nvSpPr>
        <p:spPr>
          <a:xfrm>
            <a:off x="5294194" y="2450348"/>
            <a:ext cx="2724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Sigmoid activation works better in hardware than </a:t>
            </a:r>
            <a:r>
              <a:rPr lang="en-US" sz="2400" dirty="0" err="1"/>
              <a:t>ReLU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63EB3-1807-D74D-80A8-1299A6AECDCB}"/>
              </a:ext>
            </a:extLst>
          </p:cNvPr>
          <p:cNvSpPr txBox="1"/>
          <p:nvPr/>
        </p:nvSpPr>
        <p:spPr>
          <a:xfrm>
            <a:off x="0" y="4351330"/>
            <a:ext cx="430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12-bit fixed point config:</a:t>
            </a:r>
          </a:p>
          <a:p>
            <a:r>
              <a:rPr lang="en-US" sz="2400" dirty="0"/>
              <a:t>(sign, integer, fractional) = (1,3,8)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DB249-0B59-B048-B2E3-0E2DA464EF0E}"/>
              </a:ext>
            </a:extLst>
          </p:cNvPr>
          <p:cNvSpPr txBox="1"/>
          <p:nvPr/>
        </p:nvSpPr>
        <p:spPr>
          <a:xfrm>
            <a:off x="10608382" y="1245413"/>
            <a:ext cx="1640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1</a:t>
            </a:r>
            <a:r>
              <a:rPr lang="en-US" sz="2000" dirty="0"/>
              <a:t> histograms</a:t>
            </a:r>
          </a:p>
        </p:txBody>
      </p:sp>
    </p:spTree>
    <p:extLst>
      <p:ext uri="{BB962C8B-B14F-4D97-AF65-F5344CB8AC3E}">
        <p14:creationId xmlns:p14="http://schemas.microsoft.com/office/powerpoint/2010/main" val="24893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65D85-08EB-3A47-8BBE-398A4D7F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161D1C-58BC-0D42-9139-1474CFAD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620280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Neural networks (NNs) are key machine learning technologies</a:t>
            </a:r>
          </a:p>
          <a:p>
            <a:pPr marL="0" indent="0">
              <a:buNone/>
            </a:pPr>
            <a:endParaRPr lang="en-US" sz="2400" i="1" dirty="0"/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Artificial intelligence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Self-driving cars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Speech recognition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Face ID</a:t>
            </a:r>
          </a:p>
          <a:p>
            <a:pPr marL="577850" indent="-341313">
              <a:buFont typeface="Wingdings" pitchFamily="2" charset="2"/>
              <a:buChar char="Ø"/>
            </a:pPr>
            <a:r>
              <a:rPr lang="en-US" sz="2400" dirty="0"/>
              <a:t>and more smart stuff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4E431-0508-4649-9905-D2B525EE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3" b="7808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C6DF6-B64D-864F-97E1-2843510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8" r="15826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6C18-6DA3-5043-9288-EB6F6059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EB604-3720-8749-A6F0-F1B61FED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C984-8306-1248-8646-A5556012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1F425A-6756-1242-9EBB-644B82B3751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2630-8C48-8047-906D-27D44035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473" cy="1325563"/>
          </a:xfrm>
        </p:spPr>
        <p:txBody>
          <a:bodyPr/>
          <a:lstStyle/>
          <a:p>
            <a:r>
              <a:rPr lang="en-US" dirty="0"/>
              <a:t>Ongoing / Future Work in H/W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04678-C5B8-8F4A-9C08-9B604830E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3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dissertation: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More pipelining to improve speed </a:t>
            </a:r>
            <a:r>
              <a:rPr lang="en-US" sz="2400" dirty="0"/>
              <a:t>(current clock frequency = 15 MHz)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Other members of our team: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Better memory interfacing and management protocols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Leveraging cloud FPGA resources to support bigger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6F474-3D5D-B04D-B33D-0C9E8D21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1241F-3F11-D844-AB8B-DC9B94F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BC58-E061-8246-99C8-AB179578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9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0471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9535A686-1933-904A-8601-3914D1A51344}"/>
              </a:ext>
            </a:extLst>
          </p:cNvPr>
          <p:cNvSpPr/>
          <p:nvPr/>
        </p:nvSpPr>
        <p:spPr>
          <a:xfrm>
            <a:off x="9120146" y="1661822"/>
            <a:ext cx="381663" cy="3530379"/>
          </a:xfrm>
          <a:prstGeom prst="rightBrace">
            <a:avLst>
              <a:gd name="adj1" fmla="val 2916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DA494B-4C43-094A-BC5A-7508A9407BCA}"/>
              </a:ext>
            </a:extLst>
          </p:cNvPr>
          <p:cNvSpPr/>
          <p:nvPr/>
        </p:nvSpPr>
        <p:spPr>
          <a:xfrm>
            <a:off x="9831004" y="2965836"/>
            <a:ext cx="1590260" cy="1033670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Achieved Research Contributions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EC307-3928-FB45-AAA1-D3D28297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965E8-FBDF-6B4E-A81E-17757E1D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C99AE-A8B2-B247-93CE-6286AFDF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0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15F2-D863-F44F-BF55-F18042DD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Biadjacency</a:t>
            </a:r>
            <a:r>
              <a:rPr lang="en-US" dirty="0"/>
              <a:t> Matrices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35CA02-0F4A-8541-A785-AAFBE9626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640" y="1825625"/>
            <a:ext cx="958672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929C-802F-3544-9F35-9F1C8F0E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2B0E-5BC3-3547-8EBB-25FF8D3C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59374-F7A3-C84A-82A1-950C6098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9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1680-CE9C-EA4B-9FCF-97BBD64A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connection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F4C61-98B9-D643-8380-9A062CA5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231B5-4A36-204A-9DC7-BC466734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652B-DF3D-074F-A8F8-BFCBDD9F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B263D-708E-C148-8884-F12C4B26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79" y="2134683"/>
            <a:ext cx="5819921" cy="3019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6958B-D169-074B-B60F-C054B428655C}"/>
              </a:ext>
            </a:extLst>
          </p:cNvPr>
          <p:cNvSpPr txBox="1"/>
          <p:nvPr/>
        </p:nvSpPr>
        <p:spPr>
          <a:xfrm>
            <a:off x="7454225" y="2521059"/>
            <a:ext cx="44468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For best results, nodes should get information from all portions of adjacent layers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=&gt; Define 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5A23A-F21F-1B4D-B768-C09955CF8A8A}"/>
              </a:ext>
            </a:extLst>
          </p:cNvPr>
          <p:cNvSpPr/>
          <p:nvPr/>
        </p:nvSpPr>
        <p:spPr>
          <a:xfrm>
            <a:off x="976667" y="3529017"/>
            <a:ext cx="2704749" cy="13287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0FE1F-2CA7-2F4D-8185-0AC9702C4CDC}"/>
              </a:ext>
            </a:extLst>
          </p:cNvPr>
          <p:cNvSpPr/>
          <p:nvPr/>
        </p:nvSpPr>
        <p:spPr>
          <a:xfrm>
            <a:off x="4077551" y="3529017"/>
            <a:ext cx="2704749" cy="13287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C9FD-4F05-904D-8871-C969E9D0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</a:t>
            </a:r>
            <a:r>
              <a:rPr lang="en-US" dirty="0" err="1"/>
              <a:t>Biadjacency</a:t>
            </a:r>
            <a:r>
              <a:rPr lang="en-US" dirty="0"/>
              <a:t> Matrices and Scatter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F209E1-3B17-E24B-9B92-326C8F8E1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273" y="1825625"/>
            <a:ext cx="908145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B63C-4D1C-3544-A382-DDA27C9E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53305-BC5C-0040-B8F7-20B6B3F2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795E3-9380-C146-848D-1CADB8C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5B8EDB-BE60-4248-ADA0-1C2DC7A4F677}"/>
              </a:ext>
            </a:extLst>
          </p:cNvPr>
          <p:cNvSpPr/>
          <p:nvPr/>
        </p:nvSpPr>
        <p:spPr>
          <a:xfrm>
            <a:off x="5199852" y="5708071"/>
            <a:ext cx="1131672" cy="589974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2C4C-F80E-A741-BDA5-036DC03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Scatter </a:t>
            </a:r>
            <a:r>
              <a:rPr lang="en-US" sz="4000" dirty="0"/>
              <a:t>– Performance prediction before training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0255BA-BE40-2141-860D-23A4BF9ED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967" y="1765502"/>
            <a:ext cx="9691033" cy="40064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74F4C-1CE7-C247-BEA5-B37D2DB0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C115-9F7E-DB40-B97B-FBD31388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BF05-E439-DC48-A8C7-91D26F5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E4C92-4F91-DF4C-8090-FF6546B0BD34}"/>
              </a:ext>
            </a:extLst>
          </p:cNvPr>
          <p:cNvSpPr txBox="1"/>
          <p:nvPr/>
        </p:nvSpPr>
        <p:spPr>
          <a:xfrm>
            <a:off x="256664" y="5846801"/>
            <a:ext cx="119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Scatter can help in filtering out bad networks before training … (work in progress)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66B9-5E27-7C42-8A3F-7E147624F11E}"/>
              </a:ext>
            </a:extLst>
          </p:cNvPr>
          <p:cNvSpPr txBox="1"/>
          <p:nvPr/>
        </p:nvSpPr>
        <p:spPr>
          <a:xfrm>
            <a:off x="0" y="1746107"/>
            <a:ext cx="2389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 explicitly planning connections performs the best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1239DD3-75BE-3141-869B-1BAE91B318A2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194956" y="1746108"/>
            <a:ext cx="4166757" cy="601093"/>
          </a:xfrm>
          <a:prstGeom prst="bentConnector4">
            <a:avLst>
              <a:gd name="adj1" fmla="val 238"/>
              <a:gd name="adj2" fmla="val 138031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7CD77CA-335F-084A-A42C-ADCE6AB5A604}"/>
              </a:ext>
            </a:extLst>
          </p:cNvPr>
          <p:cNvCxnSpPr>
            <a:cxnSpLocks/>
          </p:cNvCxnSpPr>
          <p:nvPr/>
        </p:nvCxnSpPr>
        <p:spPr>
          <a:xfrm rot="10800000">
            <a:off x="5361714" y="1533600"/>
            <a:ext cx="3357489" cy="1228172"/>
          </a:xfrm>
          <a:prstGeom prst="bentConnector3">
            <a:avLst>
              <a:gd name="adj1" fmla="val -6828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2062E-92F8-2E42-AF28-BA0A3981418A}"/>
              </a:ext>
            </a:extLst>
          </p:cNvPr>
          <p:cNvSpPr txBox="1"/>
          <p:nvPr/>
        </p:nvSpPr>
        <p:spPr>
          <a:xfrm>
            <a:off x="0" y="3679465"/>
            <a:ext cx="2807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... ties in with proposed research on model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6CD9E-41D7-5142-92FD-07D45A6D75EA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1403589" y="5495347"/>
            <a:ext cx="125174" cy="46254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4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3476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9535A686-1933-904A-8601-3914D1A51344}"/>
              </a:ext>
            </a:extLst>
          </p:cNvPr>
          <p:cNvSpPr/>
          <p:nvPr/>
        </p:nvSpPr>
        <p:spPr>
          <a:xfrm>
            <a:off x="9120146" y="1661822"/>
            <a:ext cx="381663" cy="3530379"/>
          </a:xfrm>
          <a:prstGeom prst="rightBrace">
            <a:avLst>
              <a:gd name="adj1" fmla="val 2916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DA494B-4C43-094A-BC5A-7508A9407BCA}"/>
              </a:ext>
            </a:extLst>
          </p:cNvPr>
          <p:cNvSpPr/>
          <p:nvPr/>
        </p:nvSpPr>
        <p:spPr>
          <a:xfrm>
            <a:off x="9831004" y="2965836"/>
            <a:ext cx="1590260" cy="1033670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Achieved Research Contributions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EC307-3928-FB45-AAA1-D3D28297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965E8-FBDF-6B4E-A81E-17757E1D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C99AE-A8B2-B247-93CE-6286AFDF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34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7DF40FA-5ADA-4D46-8602-C6A69154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685" y="1080529"/>
            <a:ext cx="2648685" cy="1727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C4C26-8A9B-5C49-ACAF-343904B2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Data, data, everywhere,</a:t>
            </a:r>
            <a:br>
              <a:rPr lang="en-US" dirty="0"/>
            </a:br>
            <a:r>
              <a:rPr lang="en-US" dirty="0"/>
              <a:t>Not quality enough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169C-389D-C549-9F48-7CACC0B8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16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 world data has challenges: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Too few samples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Incorrect labeling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Missing entries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60B36-9519-724E-9DC2-57D2DD23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948C5-F701-6D45-8DA3-D969277E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2326C-4B86-7F46-A16E-985DB71D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7F7B0-3CC1-4240-B2FB-0F72515004A6}"/>
              </a:ext>
            </a:extLst>
          </p:cNvPr>
          <p:cNvGrpSpPr/>
          <p:nvPr/>
        </p:nvGrpSpPr>
        <p:grpSpPr>
          <a:xfrm>
            <a:off x="10617261" y="2681043"/>
            <a:ext cx="1079500" cy="1104900"/>
            <a:chOff x="5556250" y="2876550"/>
            <a:chExt cx="1079500" cy="11049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DF3EF-7597-EE42-852D-4F4FF7E7B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250" y="2876550"/>
              <a:ext cx="1079500" cy="1104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1B9980-F73C-7444-BEF5-544DB64D3B2D}"/>
                </a:ext>
              </a:extLst>
            </p:cNvPr>
            <p:cNvSpPr/>
            <p:nvPr/>
          </p:nvSpPr>
          <p:spPr>
            <a:xfrm>
              <a:off x="6392333" y="3564467"/>
              <a:ext cx="202183" cy="263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27C6DA-8E63-B440-9C0D-A5AACC1B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2646"/>
              </p:ext>
            </p:extLst>
          </p:nvPr>
        </p:nvGraphicFramePr>
        <p:xfrm>
          <a:off x="5916674" y="2562933"/>
          <a:ext cx="2482576" cy="1341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0644">
                  <a:extLst>
                    <a:ext uri="{9D8B030D-6E8A-4147-A177-3AD203B41FA5}">
                      <a16:colId xmlns:a16="http://schemas.microsoft.com/office/drawing/2014/main" val="736152844"/>
                    </a:ext>
                  </a:extLst>
                </a:gridCol>
                <a:gridCol w="620644">
                  <a:extLst>
                    <a:ext uri="{9D8B030D-6E8A-4147-A177-3AD203B41FA5}">
                      <a16:colId xmlns:a16="http://schemas.microsoft.com/office/drawing/2014/main" val="968087180"/>
                    </a:ext>
                  </a:extLst>
                </a:gridCol>
                <a:gridCol w="620644">
                  <a:extLst>
                    <a:ext uri="{9D8B030D-6E8A-4147-A177-3AD203B41FA5}">
                      <a16:colId xmlns:a16="http://schemas.microsoft.com/office/drawing/2014/main" val="1542398970"/>
                    </a:ext>
                  </a:extLst>
                </a:gridCol>
                <a:gridCol w="620644">
                  <a:extLst>
                    <a:ext uri="{9D8B030D-6E8A-4147-A177-3AD203B41FA5}">
                      <a16:colId xmlns:a16="http://schemas.microsoft.com/office/drawing/2014/main" val="3381453742"/>
                    </a:ext>
                  </a:extLst>
                </a:gridCol>
              </a:tblGrid>
              <a:tr h="203661">
                <a:tc>
                  <a:txBody>
                    <a:bodyPr/>
                    <a:lstStyle/>
                    <a:p>
                      <a:r>
                        <a:rPr lang="en-US" sz="1600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1097"/>
                  </a:ext>
                </a:extLst>
              </a:tr>
              <a:tr h="203661">
                <a:tc>
                  <a:txBody>
                    <a:bodyPr/>
                    <a:lstStyle/>
                    <a:p>
                      <a:r>
                        <a:rPr lang="en-US" sz="1600" dirty="0"/>
                        <a:t>10.9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01921"/>
                  </a:ext>
                </a:extLst>
              </a:tr>
              <a:tr h="2036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56702"/>
                  </a:ext>
                </a:extLst>
              </a:tr>
              <a:tr h="203661">
                <a:tc>
                  <a:txBody>
                    <a:bodyPr/>
                    <a:lstStyle/>
                    <a:p>
                      <a:r>
                        <a:rPr lang="en-US" sz="1600" dirty="0"/>
                        <a:t>11.4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125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A58719-D01A-D64E-A05B-0979A9ED22FA}"/>
              </a:ext>
            </a:extLst>
          </p:cNvPr>
          <p:cNvSpPr txBox="1"/>
          <p:nvPr/>
        </p:nvSpPr>
        <p:spPr>
          <a:xfrm>
            <a:off x="838200" y="4394006"/>
            <a:ext cx="81155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Synthetic data is generated using computer algorithms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Very large quantities can be generated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Mimic real-world data as desired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Classification difficulty tweaking</a:t>
            </a:r>
          </a:p>
        </p:txBody>
      </p:sp>
    </p:spTree>
    <p:extLst>
      <p:ext uri="{BB962C8B-B14F-4D97-AF65-F5344CB8AC3E}">
        <p14:creationId xmlns:p14="http://schemas.microsoft.com/office/powerpoint/2010/main" val="258648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AD71F5-F852-0A4F-8230-07DCCEA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71" y="136525"/>
            <a:ext cx="7226058" cy="61049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21341-2D45-9946-BA4E-F3E206416FBC}"/>
              </a:ext>
            </a:extLst>
          </p:cNvPr>
          <p:cNvSpPr/>
          <p:nvPr/>
        </p:nvSpPr>
        <p:spPr>
          <a:xfrm>
            <a:off x="4997571" y="2043115"/>
            <a:ext cx="7194429" cy="422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58273-9666-5B41-A03B-83DFDF59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34553" cy="1325563"/>
          </a:xfrm>
        </p:spPr>
        <p:txBody>
          <a:bodyPr/>
          <a:lstStyle/>
          <a:p>
            <a:r>
              <a:rPr lang="en-US" dirty="0"/>
              <a:t>Morse Code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88FC4-36CC-9246-9C3E-4AE99D8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E399-0859-0544-BC38-60C9C2CD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12F7-73D3-2045-A7F0-699FC7A0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E4BE9-72B2-BE43-8340-64069B830A02}"/>
              </a:ext>
            </a:extLst>
          </p:cNvPr>
          <p:cNvSpPr txBox="1"/>
          <p:nvPr/>
        </p:nvSpPr>
        <p:spPr>
          <a:xfrm>
            <a:off x="436903" y="2328655"/>
            <a:ext cx="3837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Morse Code is a system of communication where letters, numbers and symbols are encoded using dots and dashes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673AA-3236-CD42-AD9D-7E3C9E0D2404}"/>
              </a:ext>
            </a:extLst>
          </p:cNvPr>
          <p:cNvSpPr txBox="1"/>
          <p:nvPr/>
        </p:nvSpPr>
        <p:spPr>
          <a:xfrm>
            <a:off x="838200" y="4903387"/>
            <a:ext cx="25539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</a:t>
            </a:r>
          </a:p>
          <a:p>
            <a:r>
              <a:rPr lang="en-US" sz="4400" dirty="0"/>
              <a:t>+    </a:t>
            </a:r>
            <a:r>
              <a:rPr lang="en-US" sz="5400" dirty="0"/>
              <a:t>· - · - ·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A7084-AD58-6C48-B00F-91DB1B5376C9}"/>
              </a:ext>
            </a:extLst>
          </p:cNvPr>
          <p:cNvSpPr/>
          <p:nvPr/>
        </p:nvSpPr>
        <p:spPr>
          <a:xfrm>
            <a:off x="4918317" y="4085150"/>
            <a:ext cx="7194429" cy="218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AD71F5-F852-0A4F-8230-07DCCEA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71" y="136525"/>
            <a:ext cx="7226058" cy="6104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58273-9666-5B41-A03B-83DFDF59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34553" cy="1325563"/>
          </a:xfrm>
        </p:spPr>
        <p:txBody>
          <a:bodyPr/>
          <a:lstStyle/>
          <a:p>
            <a:r>
              <a:rPr lang="en-US" dirty="0"/>
              <a:t>Morse Code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88FC4-36CC-9246-9C3E-4AE99D8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E399-0859-0544-BC38-60C9C2CD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12F7-73D3-2045-A7F0-699FC7A0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E4BE9-72B2-BE43-8340-64069B830A02}"/>
              </a:ext>
            </a:extLst>
          </p:cNvPr>
          <p:cNvSpPr txBox="1"/>
          <p:nvPr/>
        </p:nvSpPr>
        <p:spPr>
          <a:xfrm>
            <a:off x="436903" y="2328655"/>
            <a:ext cx="3837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Morse Code is a system of communication where letters, numbers and symbols are encoded using dots and dashes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673AA-3236-CD42-AD9D-7E3C9E0D2404}"/>
              </a:ext>
            </a:extLst>
          </p:cNvPr>
          <p:cNvSpPr txBox="1"/>
          <p:nvPr/>
        </p:nvSpPr>
        <p:spPr>
          <a:xfrm>
            <a:off x="838200" y="4903387"/>
            <a:ext cx="25539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</a:t>
            </a:r>
          </a:p>
          <a:p>
            <a:r>
              <a:rPr lang="en-US" sz="4400" dirty="0"/>
              <a:t>+    </a:t>
            </a:r>
            <a:r>
              <a:rPr lang="en-US" sz="5400" dirty="0"/>
              <a:t>· - · - ·</a:t>
            </a:r>
            <a:endParaRPr lang="en-US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A7084-AD58-6C48-B00F-91DB1B5376C9}"/>
              </a:ext>
            </a:extLst>
          </p:cNvPr>
          <p:cNvSpPr/>
          <p:nvPr/>
        </p:nvSpPr>
        <p:spPr>
          <a:xfrm>
            <a:off x="4918317" y="4085150"/>
            <a:ext cx="7194429" cy="218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7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C453-01E0-3B4F-8EA7-5A1FFD37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856CC-B92A-8F4D-A8C8-F4E58732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716"/>
            <a:ext cx="4884420" cy="38788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neural networks suffer from parameter explosion</a:t>
            </a:r>
          </a:p>
          <a:p>
            <a:pPr marL="0" indent="0">
              <a:buNone/>
            </a:pPr>
            <a:endParaRPr lang="en-US" sz="1000" i="1" dirty="0"/>
          </a:p>
          <a:p>
            <a:pPr marL="0" indent="0">
              <a:buNone/>
            </a:pPr>
            <a:r>
              <a:rPr lang="en-US" sz="2400" dirty="0"/>
              <a:t>Training can take weeks on CPU</a:t>
            </a:r>
          </a:p>
          <a:p>
            <a:pPr marL="0" indent="0">
              <a:buNone/>
            </a:pPr>
            <a:r>
              <a:rPr lang="en-US" sz="2400" dirty="0"/>
              <a:t>Cloud GPU resources are expensive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Our research reduces complexity of neural networks with minimal performance degradation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CDA903-55F1-E94B-A595-081368B69973}"/>
              </a:ext>
            </a:extLst>
          </p:cNvPr>
          <p:cNvGrpSpPr/>
          <p:nvPr/>
        </p:nvGrpSpPr>
        <p:grpSpPr>
          <a:xfrm>
            <a:off x="6682742" y="1904716"/>
            <a:ext cx="4803605" cy="2536557"/>
            <a:chOff x="0" y="209990"/>
            <a:chExt cx="12192000" cy="64380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A78939-455E-8340-AA51-D3B97318A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9990"/>
              <a:ext cx="12192000" cy="643802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4AC44D-DCB4-0545-81A4-C6ADE9C2AD6F}"/>
                </a:ext>
              </a:extLst>
            </p:cNvPr>
            <p:cNvSpPr/>
            <p:nvPr/>
          </p:nvSpPr>
          <p:spPr>
            <a:xfrm>
              <a:off x="10894741" y="1337083"/>
              <a:ext cx="1297259" cy="397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A2947-BDB3-C94C-A334-4729044BE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24" y="4820055"/>
            <a:ext cx="3977640" cy="1328403"/>
          </a:xfrm>
          <a:prstGeom prst="rect">
            <a:avLst/>
          </a:prstGeom>
        </p:spPr>
      </p:pic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B4CA37FE-9010-8144-A34B-FA924FEC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Sourya Dey</a:t>
            </a:r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9A9E132-6C36-E443-9296-416F3615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Southern California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60009EF-EF29-1D41-9F48-B501DFA3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1F425A-6756-1242-9EBB-644B82B3751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9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AD71F5-F852-0A4F-8230-07DCCEA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71" y="136525"/>
            <a:ext cx="7226058" cy="6104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58273-9666-5B41-A03B-83DFDF59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34553" cy="1325563"/>
          </a:xfrm>
        </p:spPr>
        <p:txBody>
          <a:bodyPr/>
          <a:lstStyle/>
          <a:p>
            <a:r>
              <a:rPr lang="en-US" dirty="0"/>
              <a:t>Morse Code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88FC4-36CC-9246-9C3E-4AE99D8B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E399-0859-0544-BC38-60C9C2CD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12F7-73D3-2045-A7F0-699FC7A0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E4BE9-72B2-BE43-8340-64069B830A02}"/>
              </a:ext>
            </a:extLst>
          </p:cNvPr>
          <p:cNvSpPr txBox="1"/>
          <p:nvPr/>
        </p:nvSpPr>
        <p:spPr>
          <a:xfrm>
            <a:off x="436903" y="2328655"/>
            <a:ext cx="3837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Morse Code is a system of communication where letters, numbers and symbols are encoded using dots and dashes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673AA-3236-CD42-AD9D-7E3C9E0D2404}"/>
              </a:ext>
            </a:extLst>
          </p:cNvPr>
          <p:cNvSpPr txBox="1"/>
          <p:nvPr/>
        </p:nvSpPr>
        <p:spPr>
          <a:xfrm>
            <a:off x="838200" y="4903387"/>
            <a:ext cx="25539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</a:t>
            </a:r>
          </a:p>
          <a:p>
            <a:r>
              <a:rPr lang="en-US" sz="4400" dirty="0"/>
              <a:t>+    </a:t>
            </a:r>
            <a:r>
              <a:rPr lang="en-US" sz="5400" dirty="0"/>
              <a:t>· - · - ·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28533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9CF0-756C-8440-9DB6-1E6DCDA4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and Difficulty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B135-F29C-7C48-BA2F-BC161C1F6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0" y="1610473"/>
            <a:ext cx="6208058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 More noise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 Leading and trailing spaces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 Confusing dashes with dots and spaces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Dilating frame to size 256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Increasing #samples in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8D163-9C60-0044-AD9E-955397A5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CEFD-88B0-5246-9B50-3E70099D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8733-80A1-3E43-821C-D5DFA4EA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A00E0-6B04-5548-BA26-2585E42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49" y="1542303"/>
            <a:ext cx="4522751" cy="48140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FC1E5C-847A-6A4B-8A42-7C15F8F926E7}"/>
              </a:ext>
            </a:extLst>
          </p:cNvPr>
          <p:cNvCxnSpPr>
            <a:cxnSpLocks/>
          </p:cNvCxnSpPr>
          <p:nvPr/>
        </p:nvCxnSpPr>
        <p:spPr>
          <a:xfrm>
            <a:off x="2783541" y="1815354"/>
            <a:ext cx="400722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16DE3F-7114-D04F-AC68-8D6B79B7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65" y="3949326"/>
            <a:ext cx="3706870" cy="24684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1D7A4D-529E-2C41-8275-DEE07D892C6A}"/>
              </a:ext>
            </a:extLst>
          </p:cNvPr>
          <p:cNvCxnSpPr>
            <a:cxnSpLocks/>
          </p:cNvCxnSpPr>
          <p:nvPr/>
        </p:nvCxnSpPr>
        <p:spPr>
          <a:xfrm>
            <a:off x="5042647" y="3630706"/>
            <a:ext cx="368636" cy="31862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28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B80A-69DB-6243-9168-29C34DCB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performance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79A445-7F6C-354C-A6AA-A846FEE6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25" y="1618342"/>
            <a:ext cx="11860750" cy="45487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2A627-9839-9F49-B07C-14DD3C13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74763-E0F0-D443-A632-05763786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179DD-FDCC-A14C-AF35-ED95BA75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54616-4A69-FD43-A0F5-60390AB9E150}"/>
              </a:ext>
            </a:extLst>
          </p:cNvPr>
          <p:cNvSpPr txBox="1"/>
          <p:nvPr/>
        </p:nvSpPr>
        <p:spPr>
          <a:xfrm>
            <a:off x="357187" y="5905478"/>
            <a:ext cx="8656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Tunable dataset difficulty leads to a variety of benchmarks</a:t>
            </a:r>
          </a:p>
        </p:txBody>
      </p:sp>
    </p:spTree>
    <p:extLst>
      <p:ext uri="{BB962C8B-B14F-4D97-AF65-F5344CB8AC3E}">
        <p14:creationId xmlns:p14="http://schemas.microsoft.com/office/powerpoint/2010/main" val="1074247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AA60-8B37-6A49-9715-480C0807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609"/>
            <a:ext cx="10515600" cy="1325563"/>
          </a:xfrm>
        </p:spPr>
        <p:txBody>
          <a:bodyPr/>
          <a:lstStyle/>
          <a:p>
            <a:r>
              <a:rPr lang="en-US" dirty="0"/>
              <a:t>Metrics to characterize dataset difficulty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BD7F-50F5-9745-9CEA-80493F94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84645-FE64-0144-BB1B-1877AAC5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4F3-7A62-CA43-B435-12757C66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51F425A-6756-1242-9EBB-644B82B37518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CFCE9-5701-7F4A-B256-89A5E9E8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45" y="1465827"/>
            <a:ext cx="5616709" cy="49465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B064E-6CBE-0D45-91B3-9ED3511B7B9B}"/>
              </a:ext>
            </a:extLst>
          </p:cNvPr>
          <p:cNvSpPr txBox="1"/>
          <p:nvPr/>
        </p:nvSpPr>
        <p:spPr>
          <a:xfrm>
            <a:off x="298130" y="1685339"/>
            <a:ext cx="2303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Probability of the </a:t>
            </a:r>
            <a:r>
              <a:rPr lang="en-US" sz="2000" i="1" dirty="0" err="1"/>
              <a:t>m</a:t>
            </a:r>
            <a:r>
              <a:rPr lang="en-US" sz="2000" dirty="0" err="1"/>
              <a:t>th</a:t>
            </a:r>
            <a:r>
              <a:rPr lang="en-US" sz="2000" dirty="0"/>
              <a:t> class occurring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44E0-CF04-1A46-AE57-1C08A2253711}"/>
              </a:ext>
            </a:extLst>
          </p:cNvPr>
          <p:cNvSpPr txBox="1"/>
          <p:nvPr/>
        </p:nvSpPr>
        <p:spPr>
          <a:xfrm>
            <a:off x="298130" y="2530320"/>
            <a:ext cx="230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Gaussian Q-function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24BB-64DF-C842-BEBA-47EC8C50886D}"/>
              </a:ext>
            </a:extLst>
          </p:cNvPr>
          <p:cNvSpPr txBox="1"/>
          <p:nvPr/>
        </p:nvSpPr>
        <p:spPr>
          <a:xfrm>
            <a:off x="9185864" y="1415098"/>
            <a:ext cx="2939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Minimum distance between centroids of </a:t>
            </a:r>
            <a:r>
              <a:rPr lang="en-US" sz="2000" i="1" dirty="0" err="1"/>
              <a:t>m</a:t>
            </a:r>
            <a:r>
              <a:rPr lang="en-US" sz="2000" dirty="0" err="1"/>
              <a:t>th</a:t>
            </a:r>
            <a:r>
              <a:rPr lang="en-US" sz="2000" dirty="0"/>
              <a:t> class and any other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9C706-9734-F442-A887-E17333C15000}"/>
              </a:ext>
            </a:extLst>
          </p:cNvPr>
          <p:cNvSpPr txBox="1"/>
          <p:nvPr/>
        </p:nvSpPr>
        <p:spPr>
          <a:xfrm>
            <a:off x="9050481" y="3845525"/>
            <a:ext cx="307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Distance between centroids of </a:t>
            </a:r>
            <a:r>
              <a:rPr lang="en-US" sz="2000" i="1" dirty="0" err="1"/>
              <a:t>m</a:t>
            </a:r>
            <a:r>
              <a:rPr lang="en-US" sz="2000" dirty="0" err="1"/>
              <a:t>th</a:t>
            </a:r>
            <a:r>
              <a:rPr lang="en-US" sz="2000" dirty="0"/>
              <a:t> and </a:t>
            </a:r>
            <a:r>
              <a:rPr lang="en-US" sz="2000" i="1" dirty="0" err="1"/>
              <a:t>j</a:t>
            </a:r>
            <a:r>
              <a:rPr lang="en-US" sz="2000" dirty="0" err="1"/>
              <a:t>th</a:t>
            </a:r>
            <a:r>
              <a:rPr lang="en-US" sz="2000" dirty="0"/>
              <a:t> classes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0150F-A4B6-524E-8542-3908C808E55B}"/>
              </a:ext>
            </a:extLst>
          </p:cNvPr>
          <p:cNvSpPr txBox="1"/>
          <p:nvPr/>
        </p:nvSpPr>
        <p:spPr>
          <a:xfrm>
            <a:off x="9361554" y="6087286"/>
            <a:ext cx="1171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FD828-91F4-7445-A861-6B973DEDC24E}"/>
              </a:ext>
            </a:extLst>
          </p:cNvPr>
          <p:cNvSpPr txBox="1"/>
          <p:nvPr/>
        </p:nvSpPr>
        <p:spPr>
          <a:xfrm>
            <a:off x="1148023" y="4972892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2453F-724E-924C-B6F7-9F0DC8CD8F27}"/>
              </a:ext>
            </a:extLst>
          </p:cNvPr>
          <p:cNvSpPr txBox="1"/>
          <p:nvPr/>
        </p:nvSpPr>
        <p:spPr>
          <a:xfrm>
            <a:off x="9413379" y="2614077"/>
            <a:ext cx="2711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Average variance across all features in </a:t>
            </a:r>
            <a:r>
              <a:rPr lang="en-US" sz="2000" i="1" dirty="0" err="1"/>
              <a:t>m</a:t>
            </a:r>
            <a:r>
              <a:rPr lang="en-US" sz="2000" dirty="0" err="1"/>
              <a:t>th</a:t>
            </a:r>
            <a:r>
              <a:rPr lang="en-US" sz="2000" dirty="0"/>
              <a:t> class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0D40FB5-E82A-9D44-A487-21547ECC82F0}"/>
              </a:ext>
            </a:extLst>
          </p:cNvPr>
          <p:cNvCxnSpPr>
            <a:endCxn id="9" idx="0"/>
          </p:cNvCxnSpPr>
          <p:nvPr/>
        </p:nvCxnSpPr>
        <p:spPr>
          <a:xfrm rot="10800000">
            <a:off x="1449728" y="1685340"/>
            <a:ext cx="4090460" cy="172627"/>
          </a:xfrm>
          <a:prstGeom prst="bentConnector4">
            <a:avLst>
              <a:gd name="adj1" fmla="val -239"/>
              <a:gd name="adj2" fmla="val 28695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B99763-D9D7-664B-9786-982CA786FDBC}"/>
              </a:ext>
            </a:extLst>
          </p:cNvPr>
          <p:cNvCxnSpPr>
            <a:cxnSpLocks/>
          </p:cNvCxnSpPr>
          <p:nvPr/>
        </p:nvCxnSpPr>
        <p:spPr>
          <a:xfrm>
            <a:off x="7772400" y="2379245"/>
            <a:ext cx="1640979" cy="53725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F48EFA-923F-1940-B55A-4BE2806BB192}"/>
              </a:ext>
            </a:extLst>
          </p:cNvPr>
          <p:cNvCxnSpPr>
            <a:cxnSpLocks/>
          </p:cNvCxnSpPr>
          <p:nvPr/>
        </p:nvCxnSpPr>
        <p:spPr>
          <a:xfrm>
            <a:off x="7989633" y="1871413"/>
            <a:ext cx="1196231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1992A0-B692-144E-9595-990EDB49AA39}"/>
              </a:ext>
            </a:extLst>
          </p:cNvPr>
          <p:cNvCxnSpPr>
            <a:cxnSpLocks/>
          </p:cNvCxnSpPr>
          <p:nvPr/>
        </p:nvCxnSpPr>
        <p:spPr>
          <a:xfrm>
            <a:off x="8516330" y="3134052"/>
            <a:ext cx="1356492" cy="65995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FC7968D-25AC-4C40-92C6-FF3C1BB83EB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32187" y="6047287"/>
            <a:ext cx="2429367" cy="240054"/>
          </a:xfrm>
          <a:prstGeom prst="bentConnector3">
            <a:avLst>
              <a:gd name="adj1" fmla="val 1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078217-7A26-C146-AFD1-DD144E8C560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183884" y="4884234"/>
            <a:ext cx="3168704" cy="2887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EB72336-E7C5-5E43-AC04-81163E3E5584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601325" y="2272771"/>
            <a:ext cx="3494674" cy="457604"/>
          </a:xfrm>
          <a:prstGeom prst="bentConnector3">
            <a:avLst>
              <a:gd name="adj1" fmla="val -407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143691-B1A3-6C45-B9BF-98AEE010B262}"/>
              </a:ext>
            </a:extLst>
          </p:cNvPr>
          <p:cNvSpPr/>
          <p:nvPr/>
        </p:nvSpPr>
        <p:spPr>
          <a:xfrm>
            <a:off x="3287645" y="5492750"/>
            <a:ext cx="912880" cy="3651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2681-673E-9344-A64E-C901D8C8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the Metrics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8BC89-0A58-EF4D-B001-E461FF44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C94D0-8208-3148-AF3F-AADD8BC9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9693-75EC-1548-8472-776E91E8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0F70C-E1F1-9340-94F6-29CEFC7B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526547"/>
            <a:ext cx="2349500" cy="276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FFE508-50FB-E343-B6FE-D939507B7540}"/>
              </a:ext>
            </a:extLst>
          </p:cNvPr>
          <p:cNvSpPr txBox="1"/>
          <p:nvPr/>
        </p:nvSpPr>
        <p:spPr>
          <a:xfrm>
            <a:off x="5484158" y="2119980"/>
            <a:ext cx="5705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Pearson’s correlation coefficient between metric and test set classification accuracy of Morse code datasets of varying difficulty</a:t>
            </a:r>
          </a:p>
          <a:p>
            <a:r>
              <a:rPr lang="en-US" sz="2400" dirty="0"/>
              <a:t>(negative because metrics indicate difficulty)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69018-9663-6F41-BB34-CDBD6E2D0E1D}"/>
              </a:ext>
            </a:extLst>
          </p:cNvPr>
          <p:cNvSpPr txBox="1"/>
          <p:nvPr/>
        </p:nvSpPr>
        <p:spPr>
          <a:xfrm>
            <a:off x="5484158" y="4387206"/>
            <a:ext cx="5705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Metrics can be used to understand the inherent difficulty of the classification problem on a dataset before applying any learning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7C9F-2193-8046-B2C9-B1D7205BD40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84494" y="2904810"/>
            <a:ext cx="179966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2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8D8B-2E56-F64B-B642-EED4F4D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480DD88-DE16-4C4E-A270-BAB31D12C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2948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EC307-3928-FB45-AAA1-D3D28297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965E8-FBDF-6B4E-A81E-17757E1D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C99AE-A8B2-B247-93CE-6286AFDF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55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0F5537-03FA-784F-B3FE-AAABD6892DAE}"/>
              </a:ext>
            </a:extLst>
          </p:cNvPr>
          <p:cNvSpPr/>
          <p:nvPr/>
        </p:nvSpPr>
        <p:spPr>
          <a:xfrm>
            <a:off x="10008191" y="5554593"/>
            <a:ext cx="1235886" cy="801757"/>
          </a:xfrm>
          <a:prstGeom prst="roundRect">
            <a:avLst>
              <a:gd name="adj" fmla="val 220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Research</a:t>
            </a:r>
          </a:p>
        </p:txBody>
      </p:sp>
    </p:spTree>
    <p:extLst>
      <p:ext uri="{BB962C8B-B14F-4D97-AF65-F5344CB8AC3E}">
        <p14:creationId xmlns:p14="http://schemas.microsoft.com/office/powerpoint/2010/main" val="1615980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B591-E83E-8C47-A5D1-6FA9C7FD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Model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CCF2-0155-2B48-A2C7-1324A86C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7395"/>
            <a:ext cx="10515600" cy="285040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How do they work?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Are so many layers and neurons really needed?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Which parts of a network are the most important?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How should different layers be connected?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What are good hyperparameter values?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24829-DFCF-DD4C-A0B4-7F26E414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71D0-45CE-6F40-88C1-AE7A9045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A97B2-6C05-D74C-B492-0857A67B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7C73B-4E73-DF41-B1B0-CDE797DACAA7}"/>
              </a:ext>
            </a:extLst>
          </p:cNvPr>
          <p:cNvSpPr txBox="1"/>
          <p:nvPr/>
        </p:nvSpPr>
        <p:spPr>
          <a:xfrm>
            <a:off x="3124769" y="2007628"/>
            <a:ext cx="594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Neural networks are largely black 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F54DD-DAAE-7F4E-A292-06B249A8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989638"/>
            <a:ext cx="3432291" cy="25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5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A2D2A0C-3487-BC42-88AA-E1A89A555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146352"/>
              </p:ext>
            </p:extLst>
          </p:nvPr>
        </p:nvGraphicFramePr>
        <p:xfrm>
          <a:off x="425006" y="339367"/>
          <a:ext cx="11668256" cy="6073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784B76-6D1E-3440-A7B1-CD36C810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2" y="287851"/>
            <a:ext cx="3553498" cy="1325563"/>
          </a:xfrm>
        </p:spPr>
        <p:txBody>
          <a:bodyPr/>
          <a:lstStyle/>
          <a:p>
            <a:r>
              <a:rPr lang="en-US" dirty="0"/>
              <a:t>Types of Model 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794D7-DE5A-B240-A95D-02FB684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7F68A-A130-8B43-9E0E-77B709E6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EA95-2FCB-0644-89B9-C135BE2D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2A272-0862-B542-A83B-C8A455F6119F}"/>
              </a:ext>
            </a:extLst>
          </p:cNvPr>
          <p:cNvSpPr txBox="1"/>
          <p:nvPr/>
        </p:nvSpPr>
        <p:spPr>
          <a:xfrm>
            <a:off x="3265867" y="2617630"/>
            <a:ext cx="2220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(Network structure, layers, connection patterns, …)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11FA0-EADD-C044-BA2C-1377D9094D9B}"/>
              </a:ext>
            </a:extLst>
          </p:cNvPr>
          <p:cNvSpPr txBox="1"/>
          <p:nvPr/>
        </p:nvSpPr>
        <p:spPr>
          <a:xfrm>
            <a:off x="3265867" y="5705104"/>
            <a:ext cx="206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(Learning rate, regularization, …)</a:t>
            </a:r>
          </a:p>
        </p:txBody>
      </p:sp>
    </p:spTree>
    <p:extLst>
      <p:ext uri="{BB962C8B-B14F-4D97-AF65-F5344CB8AC3E}">
        <p14:creationId xmlns:p14="http://schemas.microsoft.com/office/powerpoint/2010/main" val="3609296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A2D2A0C-3487-BC42-88AA-E1A89A555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375453"/>
              </p:ext>
            </p:extLst>
          </p:nvPr>
        </p:nvGraphicFramePr>
        <p:xfrm>
          <a:off x="425006" y="339367"/>
          <a:ext cx="11668256" cy="6073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784B76-6D1E-3440-A7B1-CD36C810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2" y="287851"/>
            <a:ext cx="3553498" cy="1325563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794D7-DE5A-B240-A95D-02FB684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7F68A-A130-8B43-9E0E-77B709E6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EA95-2FCB-0644-89B9-C135BE2D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C4D54-18C3-0C41-B401-BB7AFD577A44}"/>
              </a:ext>
            </a:extLst>
          </p:cNvPr>
          <p:cNvSpPr txBox="1"/>
          <p:nvPr/>
        </p:nvSpPr>
        <p:spPr>
          <a:xfrm>
            <a:off x="3052294" y="2439918"/>
            <a:ext cx="274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Total ‘</a:t>
            </a:r>
            <a:r>
              <a:rPr lang="en-US" sz="2800" b="1" i="1" dirty="0">
                <a:solidFill>
                  <a:srgbClr val="FF0000"/>
                </a:solidFill>
              </a:rPr>
              <a:t>GPU days</a:t>
            </a:r>
            <a:r>
              <a:rPr lang="en-US" sz="2800" i="1" dirty="0">
                <a:solidFill>
                  <a:srgbClr val="FF0000"/>
                </a:solidFill>
              </a:rPr>
              <a:t>’ for finding a good architecture can be &gt;100</a:t>
            </a:r>
          </a:p>
        </p:txBody>
      </p:sp>
    </p:spTree>
    <p:extLst>
      <p:ext uri="{BB962C8B-B14F-4D97-AF65-F5344CB8AC3E}">
        <p14:creationId xmlns:p14="http://schemas.microsoft.com/office/powerpoint/2010/main" val="284447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3BE87-2586-1E4F-9731-5552814F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96366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Proposed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3727-DCBD-A048-8D5D-85F365F3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22" y="6381878"/>
            <a:ext cx="3108065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rgbClr val="898989"/>
                </a:solidFill>
              </a:rPr>
              <a:t>Sourya Dey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FC66A-4393-0949-B295-4E44953C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170" y="651757"/>
            <a:ext cx="5653751" cy="555448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Architecture search with focus on low complexity networks</a:t>
            </a:r>
            <a:endParaRPr lang="en-US" sz="1900" dirty="0">
              <a:solidFill>
                <a:srgbClr val="0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Extend complexity reduction methods like pre-defined sparsity to other networks beyond MLP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Lower complexity networks can train faster (sparse libraries)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Democratize architecture search to entities without enormous finances</a:t>
            </a:r>
          </a:p>
          <a:p>
            <a:pPr>
              <a:buFont typeface="Wingdings" pitchFamily="2" charset="2"/>
              <a:buChar char="Ø"/>
            </a:pP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Deeper understanding of neural networks</a:t>
            </a:r>
            <a:endParaRPr lang="en-US" sz="1900" dirty="0">
              <a:solidFill>
                <a:srgbClr val="0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Build on trends and guidelines for sparsity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Which parts of a network are important – leverage evolutionary algorithms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Build on scatter-like methods to predict performance prior to training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More informed early stopping – software and hardware monitors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64B12-E460-1B45-8DF1-06DAFC272A78}"/>
              </a:ext>
            </a:extLst>
          </p:cNvPr>
          <p:cNvSpPr txBox="1"/>
          <p:nvPr/>
        </p:nvSpPr>
        <p:spPr>
          <a:xfrm>
            <a:off x="287273" y="3614865"/>
            <a:ext cx="42811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GOAL: Automate the process of designing well-performing, low complexity sparse neural networks for various applications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DFC9F0-72D5-B44E-99CE-D05C1367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EF9C04-B218-894A-B878-1B412792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69E-D9CC-CB42-871A-B930E6D6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Summary of Contributions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6C46E-FC39-46B7-AD73-BAA3337B8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269619"/>
              </p:ext>
            </p:extLst>
          </p:nvPr>
        </p:nvGraphicFramePr>
        <p:xfrm>
          <a:off x="4675298" y="544131"/>
          <a:ext cx="7465186" cy="567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12330-6EED-394C-979C-495509EC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Sourya Dey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30DB7-845B-034A-96BF-43D6273F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9212" y="6356350"/>
            <a:ext cx="4114800" cy="365125"/>
          </a:xfr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90A9-88A4-ED48-ACC2-22F94F1D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0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69E-D9CC-CB42-871A-B930E6D6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Summary of Contributions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6C46E-FC39-46B7-AD73-BAA3337B8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347462"/>
              </p:ext>
            </p:extLst>
          </p:nvPr>
        </p:nvGraphicFramePr>
        <p:xfrm>
          <a:off x="4675298" y="544131"/>
          <a:ext cx="7465186" cy="567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12330-6EED-394C-979C-495509EC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Sourya Dey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30DB7-845B-034A-96BF-43D6273F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9212" y="6356350"/>
            <a:ext cx="4114800" cy="365125"/>
          </a:xfr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90A9-88A4-ED48-ACC2-22F94F1D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79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21E0B-AB64-CA4B-8D7D-EA5654E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90862-4E10-0C46-A580-45A25B01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5" y="1076904"/>
            <a:ext cx="6089568" cy="4704191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CFBEFBA-8E89-0C49-954E-B9CCF441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Sourya Dey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3FB63-61D0-7640-B1FB-69A0CA7E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FEB98-4FF8-9A49-A3ED-6D99828C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4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ABC-5F6B-B34D-B598-6866C67B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070D-A96B-E84E-AF71-BBB8F847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13A97-C49D-FF4F-8D5C-A3347F91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DAB9F-EFBB-C942-85CA-8312D502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ED2AA-D23C-6640-9DDB-2F82F72B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52" y="1594229"/>
            <a:ext cx="7504103" cy="3493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5AE9ED-3572-DD42-832F-17CF4CEF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878" y="5275034"/>
            <a:ext cx="1315055" cy="104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806F7-6287-EE44-8101-AC9ABB322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7163" y="5402200"/>
            <a:ext cx="1315055" cy="72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BBA1CF-1E3C-7549-8D66-ECCC4EA14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88" y="3404511"/>
            <a:ext cx="971566" cy="276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32266B-173D-A447-8F6C-007B4DA26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92251"/>
            <a:ext cx="959006" cy="275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091C60-5A1B-BF4E-9B86-C8BD57E14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912" y="3693685"/>
            <a:ext cx="959006" cy="2752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49C037-404B-8C41-96B4-BF50B7342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5285273"/>
            <a:ext cx="3235197" cy="1048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734362-0221-204F-986B-696C4FD1F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9512" y="5416158"/>
            <a:ext cx="2574579" cy="717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038AC0-7D1C-124E-846C-E87935094F68}"/>
              </a:ext>
            </a:extLst>
          </p:cNvPr>
          <p:cNvSpPr txBox="1"/>
          <p:nvPr/>
        </p:nvSpPr>
        <p:spPr>
          <a:xfrm>
            <a:off x="1483137" y="2853946"/>
            <a:ext cx="107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85567D-96CA-594F-84F4-CE4DE2CD1E2A}"/>
              </a:ext>
            </a:extLst>
          </p:cNvPr>
          <p:cNvSpPr txBox="1"/>
          <p:nvPr/>
        </p:nvSpPr>
        <p:spPr>
          <a:xfrm>
            <a:off x="6036669" y="1146753"/>
            <a:ext cx="107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66B394-76BB-9E48-BA23-8B1BB848FB2F}"/>
              </a:ext>
            </a:extLst>
          </p:cNvPr>
          <p:cNvSpPr txBox="1"/>
          <p:nvPr/>
        </p:nvSpPr>
        <p:spPr>
          <a:xfrm>
            <a:off x="10729581" y="3119307"/>
            <a:ext cx="1499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L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8032D8-EA19-3B47-9ECB-809F0C99994B}"/>
              </a:ext>
            </a:extLst>
          </p:cNvPr>
          <p:cNvSpPr txBox="1"/>
          <p:nvPr/>
        </p:nvSpPr>
        <p:spPr>
          <a:xfrm>
            <a:off x="3987547" y="1264528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Junction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7CF4D-6F77-0A4C-9287-EE0F70144094}"/>
              </a:ext>
            </a:extLst>
          </p:cNvPr>
          <p:cNvSpPr txBox="1"/>
          <p:nvPr/>
        </p:nvSpPr>
        <p:spPr>
          <a:xfrm>
            <a:off x="8037755" y="1726193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Junction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06C997-4D5D-654C-BB2C-DC5903A6C43E}"/>
              </a:ext>
            </a:extLst>
          </p:cNvPr>
          <p:cNvSpPr txBox="1"/>
          <p:nvPr/>
        </p:nvSpPr>
        <p:spPr>
          <a:xfrm>
            <a:off x="16909" y="5236544"/>
            <a:ext cx="160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Trainable</a:t>
            </a:r>
          </a:p>
          <a:p>
            <a:r>
              <a:rPr lang="en-US" sz="2400" dirty="0"/>
              <a:t>Parameters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4AC917-030E-B74D-9523-A032763B15A9}"/>
              </a:ext>
            </a:extLst>
          </p:cNvPr>
          <p:cNvSpPr txBox="1"/>
          <p:nvPr/>
        </p:nvSpPr>
        <p:spPr>
          <a:xfrm>
            <a:off x="1775832" y="5197260"/>
            <a:ext cx="119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3F569-DC91-AC49-947C-EEA99B314482}"/>
              </a:ext>
            </a:extLst>
          </p:cNvPr>
          <p:cNvSpPr txBox="1"/>
          <p:nvPr/>
        </p:nvSpPr>
        <p:spPr>
          <a:xfrm>
            <a:off x="5596416" y="5206808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EC96C-EF6B-A24C-A6B5-D114222C5A95}"/>
              </a:ext>
            </a:extLst>
          </p:cNvPr>
          <p:cNvSpPr txBox="1"/>
          <p:nvPr/>
        </p:nvSpPr>
        <p:spPr>
          <a:xfrm>
            <a:off x="8364900" y="4619178"/>
            <a:ext cx="3135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Fully connected </a:t>
            </a:r>
            <a:r>
              <a:rPr lang="en-US" sz="2800" b="1" dirty="0">
                <a:solidFill>
                  <a:schemeClr val="accent1"/>
                </a:solidFill>
              </a:rPr>
              <a:t>(FC)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40173D-8731-9A42-974D-750312403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228" y="2407514"/>
            <a:ext cx="959006" cy="3640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A8ABF4-C22A-844D-A45D-AB6CFA686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65" y="2073005"/>
            <a:ext cx="1141017" cy="365125"/>
          </a:xfrm>
          <a:prstGeom prst="rect">
            <a:avLst/>
          </a:prstGeom>
        </p:spPr>
      </p:pic>
      <p:sp>
        <p:nvSpPr>
          <p:cNvPr id="39" name="Freeform 38">
            <a:extLst>
              <a:ext uri="{FF2B5EF4-FFF2-40B4-BE49-F238E27FC236}">
                <a16:creationId xmlns:a16="http://schemas.microsoft.com/office/drawing/2014/main" id="{A4C87B46-5566-0B4E-8625-F885D93AEF85}"/>
              </a:ext>
            </a:extLst>
          </p:cNvPr>
          <p:cNvSpPr/>
          <p:nvPr/>
        </p:nvSpPr>
        <p:spPr>
          <a:xfrm>
            <a:off x="3379694" y="1658471"/>
            <a:ext cx="352569" cy="582705"/>
          </a:xfrm>
          <a:custGeom>
            <a:avLst/>
            <a:gdLst>
              <a:gd name="connsiteX0" fmla="*/ 242047 w 352569"/>
              <a:gd name="connsiteY0" fmla="*/ 0 h 582705"/>
              <a:gd name="connsiteX1" fmla="*/ 340659 w 352569"/>
              <a:gd name="connsiteY1" fmla="*/ 394447 h 582705"/>
              <a:gd name="connsiteX2" fmla="*/ 0 w 352569"/>
              <a:gd name="connsiteY2" fmla="*/ 582705 h 58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69" h="582705">
                <a:moveTo>
                  <a:pt x="242047" y="0"/>
                </a:moveTo>
                <a:cubicBezTo>
                  <a:pt x="311523" y="148665"/>
                  <a:pt x="381000" y="297330"/>
                  <a:pt x="340659" y="394447"/>
                </a:cubicBezTo>
                <a:cubicBezTo>
                  <a:pt x="300318" y="491564"/>
                  <a:pt x="150159" y="537134"/>
                  <a:pt x="0" y="582705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B089A9F-34B6-3D40-828F-A0CD2BA56E20}"/>
              </a:ext>
            </a:extLst>
          </p:cNvPr>
          <p:cNvSpPr/>
          <p:nvPr/>
        </p:nvSpPr>
        <p:spPr>
          <a:xfrm>
            <a:off x="9672619" y="2707341"/>
            <a:ext cx="305099" cy="627530"/>
          </a:xfrm>
          <a:custGeom>
            <a:avLst/>
            <a:gdLst>
              <a:gd name="connsiteX0" fmla="*/ 260275 w 305099"/>
              <a:gd name="connsiteY0" fmla="*/ 0 h 627530"/>
              <a:gd name="connsiteX1" fmla="*/ 299 w 305099"/>
              <a:gd name="connsiteY1" fmla="*/ 313765 h 627530"/>
              <a:gd name="connsiteX2" fmla="*/ 305099 w 305099"/>
              <a:gd name="connsiteY2" fmla="*/ 627530 h 62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099" h="627530">
                <a:moveTo>
                  <a:pt x="260275" y="0"/>
                </a:moveTo>
                <a:cubicBezTo>
                  <a:pt x="126551" y="104588"/>
                  <a:pt x="-7172" y="209177"/>
                  <a:pt x="299" y="313765"/>
                </a:cubicBezTo>
                <a:cubicBezTo>
                  <a:pt x="7770" y="418353"/>
                  <a:pt x="156434" y="522941"/>
                  <a:pt x="305099" y="627530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74E417-3E18-DF4F-93FC-ACC4A6DE4976}"/>
              </a:ext>
            </a:extLst>
          </p:cNvPr>
          <p:cNvCxnSpPr>
            <a:cxnSpLocks/>
            <a:stCxn id="39" idx="2"/>
            <a:endCxn id="36" idx="3"/>
          </p:cNvCxnSpPr>
          <p:nvPr/>
        </p:nvCxnSpPr>
        <p:spPr>
          <a:xfrm flipH="1">
            <a:off x="1752582" y="2241176"/>
            <a:ext cx="1627112" cy="1439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69A0AB-C72D-7948-B63B-19B1FB35248F}"/>
              </a:ext>
            </a:extLst>
          </p:cNvPr>
          <p:cNvCxnSpPr>
            <a:cxnSpLocks/>
            <a:stCxn id="40" idx="0"/>
            <a:endCxn id="34" idx="1"/>
          </p:cNvCxnSpPr>
          <p:nvPr/>
        </p:nvCxnSpPr>
        <p:spPr>
          <a:xfrm flipV="1">
            <a:off x="9932894" y="2589547"/>
            <a:ext cx="874334" cy="11779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693B403-09B0-DD4C-9FE3-0378DBFEB498}"/>
              </a:ext>
            </a:extLst>
          </p:cNvPr>
          <p:cNvSpPr/>
          <p:nvPr/>
        </p:nvSpPr>
        <p:spPr>
          <a:xfrm>
            <a:off x="7862353" y="601231"/>
            <a:ext cx="4329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4472C4"/>
                </a:solidFill>
              </a:rPr>
              <a:t>Multilayer Perceptron </a:t>
            </a:r>
            <a:r>
              <a:rPr lang="en-US" sz="2800" b="1" dirty="0">
                <a:solidFill>
                  <a:srgbClr val="4472C4"/>
                </a:solidFill>
              </a:rPr>
              <a:t>(MLP)</a:t>
            </a:r>
          </a:p>
        </p:txBody>
      </p:sp>
    </p:spTree>
    <p:extLst>
      <p:ext uri="{BB962C8B-B14F-4D97-AF65-F5344CB8AC3E}">
        <p14:creationId xmlns:p14="http://schemas.microsoft.com/office/powerpoint/2010/main" val="30140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1" grpId="0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A23F-BE3E-BB45-A432-6EAEBAFB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Neural Networks Operations for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1DE03-0907-854A-91B9-A06BFAF53CC8}"/>
              </a:ext>
            </a:extLst>
          </p:cNvPr>
          <p:cNvSpPr txBox="1"/>
          <p:nvPr/>
        </p:nvSpPr>
        <p:spPr>
          <a:xfrm>
            <a:off x="602761" y="1800363"/>
            <a:ext cx="48166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</a:t>
            </a:r>
            <a:r>
              <a:rPr lang="en-US" sz="2400" dirty="0"/>
              <a:t>(</a:t>
            </a:r>
            <a:r>
              <a:rPr lang="en-US" sz="2400" i="1" dirty="0"/>
              <a:t>training data</a:t>
            </a:r>
            <a:r>
              <a:rPr lang="en-US" sz="2400" dirty="0"/>
              <a:t>)</a:t>
            </a:r>
            <a:endParaRPr lang="en-US" sz="2800" dirty="0"/>
          </a:p>
          <a:p>
            <a:endParaRPr lang="en-US" sz="1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558139"/>
                </a:solidFill>
              </a:rPr>
              <a:t>Feedforward (FF)</a:t>
            </a:r>
          </a:p>
          <a:p>
            <a:pPr indent="346075"/>
            <a:endParaRPr lang="en-US" sz="1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Backpropagation (BP)</a:t>
            </a:r>
          </a:p>
          <a:p>
            <a:pPr marL="346075"/>
            <a:endParaRPr lang="en-US" sz="1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4674C1"/>
                </a:solidFill>
              </a:rPr>
              <a:t>Update parameters (UP)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Inference </a:t>
            </a:r>
            <a:r>
              <a:rPr lang="en-US" sz="2400" dirty="0"/>
              <a:t>(</a:t>
            </a:r>
            <a:r>
              <a:rPr lang="en-US" sz="2400" i="1" dirty="0"/>
              <a:t>validation and test data</a:t>
            </a:r>
            <a:r>
              <a:rPr lang="en-US" sz="2400" dirty="0"/>
              <a:t>)</a:t>
            </a:r>
            <a:endParaRPr lang="en-US" sz="2800" dirty="0"/>
          </a:p>
          <a:p>
            <a:endParaRPr lang="en-US" sz="1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558139"/>
                </a:solidFill>
              </a:rPr>
              <a:t>Feedforward (FF) only</a:t>
            </a: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EB1591A6-A1A7-2144-975A-31299509489B}"/>
              </a:ext>
            </a:extLst>
          </p:cNvPr>
          <p:cNvSpPr/>
          <p:nvPr/>
        </p:nvSpPr>
        <p:spPr>
          <a:xfrm>
            <a:off x="6672535" y="1927029"/>
            <a:ext cx="4518281" cy="378127"/>
          </a:xfrm>
          <a:prstGeom prst="rightArrow">
            <a:avLst>
              <a:gd name="adj1" fmla="val 43635"/>
              <a:gd name="adj2" fmla="val 15155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5EF04A6D-FEE7-A043-9EA5-8B7F273BCC8B}"/>
              </a:ext>
            </a:extLst>
          </p:cNvPr>
          <p:cNvSpPr/>
          <p:nvPr/>
        </p:nvSpPr>
        <p:spPr>
          <a:xfrm rot="10800000">
            <a:off x="6478582" y="5589372"/>
            <a:ext cx="4518281" cy="378127"/>
          </a:xfrm>
          <a:prstGeom prst="rightArrow">
            <a:avLst>
              <a:gd name="adj1" fmla="val 43635"/>
              <a:gd name="adj2" fmla="val 15155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4B87686-A892-5743-9330-E5F40272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Sourya Dey</a:t>
            </a:r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6CD2C24A-C267-A34E-AD7A-8CE2DDAA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University of Southern California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93CA389-17E2-344A-8AA6-7F38E0EF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1F425A-6756-1242-9EBB-644B82B3751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D7C9-8B91-9A43-B74D-1339074C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147" y="2462938"/>
            <a:ext cx="4628662" cy="2495638"/>
          </a:xfrm>
          <a:prstGeom prst="rect">
            <a:avLst/>
          </a:prstGeom>
        </p:spPr>
      </p:pic>
      <p:sp>
        <p:nvSpPr>
          <p:cNvPr id="100" name="Curved Up Arrow 99">
            <a:extLst>
              <a:ext uri="{FF2B5EF4-FFF2-40B4-BE49-F238E27FC236}">
                <a16:creationId xmlns:a16="http://schemas.microsoft.com/office/drawing/2014/main" id="{AF83EF15-DE8F-F742-B943-04E393B782FC}"/>
              </a:ext>
            </a:extLst>
          </p:cNvPr>
          <p:cNvSpPr/>
          <p:nvPr/>
        </p:nvSpPr>
        <p:spPr>
          <a:xfrm rot="20679164">
            <a:off x="7750342" y="4665968"/>
            <a:ext cx="806116" cy="585216"/>
          </a:xfrm>
          <a:prstGeom prst="curvedUpArrow">
            <a:avLst>
              <a:gd name="adj1" fmla="val 20924"/>
              <a:gd name="adj2" fmla="val 54174"/>
              <a:gd name="adj3" fmla="val 43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699D9-34D5-E346-A4CD-FF9468A5FEDA}"/>
              </a:ext>
            </a:extLst>
          </p:cNvPr>
          <p:cNvSpPr txBox="1"/>
          <p:nvPr/>
        </p:nvSpPr>
        <p:spPr>
          <a:xfrm>
            <a:off x="602760" y="5436111"/>
            <a:ext cx="4816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Test data performance used as metric for goodness of network</a:t>
            </a:r>
          </a:p>
        </p:txBody>
      </p:sp>
    </p:spTree>
    <p:extLst>
      <p:ext uri="{BB962C8B-B14F-4D97-AF65-F5344CB8AC3E}">
        <p14:creationId xmlns:p14="http://schemas.microsoft.com/office/powerpoint/2010/main" val="78901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C9DE-D913-E341-9B38-9D6335DB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(FF)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DDD61-2415-314E-BA30-9E0E810C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Sourya Dey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01D0-6E0C-164D-9056-3F71899B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Southern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2B7B6-93E2-DD43-90CC-42F14274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425A-6756-1242-9EBB-644B82B37518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53221-4675-8F4C-A2DA-196C38C4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60" y="2378146"/>
            <a:ext cx="3517900" cy="236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0A0922-5C3B-4149-B516-8A32690CA31A}"/>
              </a:ext>
            </a:extLst>
          </p:cNvPr>
          <p:cNvSpPr txBox="1"/>
          <p:nvPr/>
        </p:nvSpPr>
        <p:spPr>
          <a:xfrm>
            <a:off x="6499037" y="1326531"/>
            <a:ext cx="3308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Previous layer activation</a:t>
            </a:r>
          </a:p>
          <a:p>
            <a:r>
              <a:rPr lang="en-US" sz="2000" dirty="0"/>
              <a:t>(Starts from input features </a:t>
            </a:r>
            <a:r>
              <a:rPr lang="en-US" sz="2000" b="1" i="1" dirty="0"/>
              <a:t>a</a:t>
            </a:r>
            <a:r>
              <a:rPr lang="en-US" sz="2000" baseline="-25000" dirty="0"/>
              <a:t>0</a:t>
            </a:r>
            <a:r>
              <a:rPr lang="en-US" sz="20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FE8CA-9DBC-1442-9AF0-2F7517CF04A5}"/>
              </a:ext>
            </a:extLst>
          </p:cNvPr>
          <p:cNvSpPr txBox="1"/>
          <p:nvPr/>
        </p:nvSpPr>
        <p:spPr>
          <a:xfrm>
            <a:off x="655320" y="241262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Linear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11F7E-AB80-C740-A4D3-BF98FB168941}"/>
              </a:ext>
            </a:extLst>
          </p:cNvPr>
          <p:cNvSpPr txBox="1"/>
          <p:nvPr/>
        </p:nvSpPr>
        <p:spPr>
          <a:xfrm>
            <a:off x="506872" y="3079416"/>
            <a:ext cx="2005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Activation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DE25F-2E87-6E45-90C4-E507D596B34B}"/>
              </a:ext>
            </a:extLst>
          </p:cNvPr>
          <p:cNvSpPr txBox="1"/>
          <p:nvPr/>
        </p:nvSpPr>
        <p:spPr>
          <a:xfrm>
            <a:off x="7722112" y="2378146"/>
            <a:ext cx="35634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Non-linear activation function</a:t>
            </a:r>
          </a:p>
          <a:p>
            <a:r>
              <a:rPr lang="en-US" sz="2000" dirty="0" err="1"/>
              <a:t>ReLU</a:t>
            </a:r>
            <a:r>
              <a:rPr lang="en-US" sz="2000" dirty="0"/>
              <a:t> / Sigmoid for hidden layers</a:t>
            </a:r>
          </a:p>
          <a:p>
            <a:r>
              <a:rPr lang="en-US" sz="2000" dirty="0" err="1"/>
              <a:t>Softmax</a:t>
            </a:r>
            <a:r>
              <a:rPr lang="en-US" sz="2000" dirty="0"/>
              <a:t> for output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367AC-50DF-1E4E-A42C-1B75D9722A2F}"/>
              </a:ext>
            </a:extLst>
          </p:cNvPr>
          <p:cNvSpPr txBox="1"/>
          <p:nvPr/>
        </p:nvSpPr>
        <p:spPr>
          <a:xfrm>
            <a:off x="364076" y="4043667"/>
            <a:ext cx="232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Activation derivative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24E54C-22DE-9F4D-8DCC-6433499B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563" y="3640744"/>
            <a:ext cx="5196840" cy="27135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91D1C2-B7CC-CD43-BB3A-44056430A41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808220" y="1680474"/>
            <a:ext cx="1690817" cy="7321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EA540BD-C1D5-8B46-A925-645161CF15C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038600" y="2885978"/>
            <a:ext cx="3683512" cy="193438"/>
          </a:xfrm>
          <a:prstGeom prst="bentConnector3">
            <a:avLst>
              <a:gd name="adj1" fmla="val -62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0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3065</Words>
  <Application>Microsoft Macintosh PowerPoint</Application>
  <PresentationFormat>Widescreen</PresentationFormat>
  <Paragraphs>695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Adobe Caslon Pro Bold</vt:lpstr>
      <vt:lpstr>Arial</vt:lpstr>
      <vt:lpstr>Calibri</vt:lpstr>
      <vt:lpstr>Calibri Light</vt:lpstr>
      <vt:lpstr>Cambria Math</vt:lpstr>
      <vt:lpstr>Wingdings</vt:lpstr>
      <vt:lpstr>Office Theme</vt:lpstr>
      <vt:lpstr>Exploring Complexity Reduction for Learning in Deep Neural Networks</vt:lpstr>
      <vt:lpstr>Outline</vt:lpstr>
      <vt:lpstr>Outline</vt:lpstr>
      <vt:lpstr>Introduction</vt:lpstr>
      <vt:lpstr>Overview</vt:lpstr>
      <vt:lpstr>Summary of Contributions</vt:lpstr>
      <vt:lpstr>Notation</vt:lpstr>
      <vt:lpstr>Neural Networks Operations for Classification</vt:lpstr>
      <vt:lpstr>Feedforward (FF)</vt:lpstr>
      <vt:lpstr>Backpropagation (BP)</vt:lpstr>
      <vt:lpstr>Update (UP)</vt:lpstr>
      <vt:lpstr>The Complexity Conundrum</vt:lpstr>
      <vt:lpstr>Existing methods to reduce Complexity</vt:lpstr>
      <vt:lpstr>Outline</vt:lpstr>
      <vt:lpstr>Our Work: Pre-defined Sparsity</vt:lpstr>
      <vt:lpstr>Motivation behind pre-defined sparsity</vt:lpstr>
      <vt:lpstr>Performance of pre-defined sparsity</vt:lpstr>
      <vt:lpstr>Computational Savings</vt:lpstr>
      <vt:lpstr>Designing pre-defined sparse networks</vt:lpstr>
      <vt:lpstr>Dataset Redundancy</vt:lpstr>
      <vt:lpstr>Effect of redundancy on sparsity</vt:lpstr>
      <vt:lpstr>Effect of redundancy on sparsity</vt:lpstr>
      <vt:lpstr>Individual junction densities</vt:lpstr>
      <vt:lpstr>Individual junction densities</vt:lpstr>
      <vt:lpstr>‘Large sparse’ vs ‘small dense’ networks</vt:lpstr>
      <vt:lpstr>‘Large sparse’ vs ‘small dense’ networks</vt:lpstr>
      <vt:lpstr>Regularization</vt:lpstr>
      <vt:lpstr>Summary of pre-defined sparsity – Trends and design guidelines</vt:lpstr>
      <vt:lpstr>Outline</vt:lpstr>
      <vt:lpstr>Hardware Architecture</vt:lpstr>
      <vt:lpstr>Degree of parallelism z</vt:lpstr>
      <vt:lpstr>Memory organization and clash freedom</vt:lpstr>
      <vt:lpstr>Memory organization of a single junction</vt:lpstr>
      <vt:lpstr>Parallel and Pipelined processing</vt:lpstr>
      <vt:lpstr>Clash-free memory access patterns</vt:lpstr>
      <vt:lpstr>Types of pre-defined sparsity</vt:lpstr>
      <vt:lpstr>Performance Comparison</vt:lpstr>
      <vt:lpstr>FPGA Implementation</vt:lpstr>
      <vt:lpstr>Some Findings and Considerations</vt:lpstr>
      <vt:lpstr>Ongoing / Future Work in H/W Implementation</vt:lpstr>
      <vt:lpstr>Outline</vt:lpstr>
      <vt:lpstr>Biadjacency Matrices</vt:lpstr>
      <vt:lpstr>Windowed connection patterns</vt:lpstr>
      <vt:lpstr>Windowed Biadjacency Matrices and Scatter</vt:lpstr>
      <vt:lpstr>Scatter – Performance prediction before training </vt:lpstr>
      <vt:lpstr>Outline</vt:lpstr>
      <vt:lpstr>Data, data, everywhere, Not quality enough to use</vt:lpstr>
      <vt:lpstr>Morse Code Datasets</vt:lpstr>
      <vt:lpstr>Morse Code Datasets</vt:lpstr>
      <vt:lpstr>Morse Code Datasets</vt:lpstr>
      <vt:lpstr>Variations and Difficulty Scaling</vt:lpstr>
      <vt:lpstr>Neural network performance</vt:lpstr>
      <vt:lpstr>Metrics to characterize dataset difficulty</vt:lpstr>
      <vt:lpstr>Goodness of the Metrics</vt:lpstr>
      <vt:lpstr>Outline</vt:lpstr>
      <vt:lpstr>Introduction to Model Search?</vt:lpstr>
      <vt:lpstr>Types of Model Search</vt:lpstr>
      <vt:lpstr>Related Work</vt:lpstr>
      <vt:lpstr>Our Proposed Research</vt:lpstr>
      <vt:lpstr>Summary of Contributions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Complexity Reduction for Learning in Deep Neural Networks</dc:title>
  <dc:creator>Sourya Dey</dc:creator>
  <cp:lastModifiedBy>Sourya Dey</cp:lastModifiedBy>
  <cp:revision>8</cp:revision>
  <cp:lastPrinted>2019-04-23T20:50:14Z</cp:lastPrinted>
  <dcterms:created xsi:type="dcterms:W3CDTF">2019-04-23T08:00:40Z</dcterms:created>
  <dcterms:modified xsi:type="dcterms:W3CDTF">2019-12-30T10:30:41Z</dcterms:modified>
</cp:coreProperties>
</file>